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56" r:id="rId2"/>
    <p:sldId id="273" r:id="rId3"/>
    <p:sldId id="258" r:id="rId4"/>
    <p:sldId id="288" r:id="rId5"/>
    <p:sldId id="287" r:id="rId6"/>
    <p:sldId id="283" r:id="rId7"/>
    <p:sldId id="280" r:id="rId8"/>
    <p:sldId id="281" r:id="rId9"/>
    <p:sldId id="284" r:id="rId10"/>
    <p:sldId id="282" r:id="rId11"/>
    <p:sldId id="285" r:id="rId12"/>
    <p:sldId id="286" r:id="rId13"/>
    <p:sldId id="260" r:id="rId14"/>
    <p:sldId id="274" r:id="rId15"/>
    <p:sldId id="275" r:id="rId16"/>
    <p:sldId id="277" r:id="rId17"/>
    <p:sldId id="276" r:id="rId18"/>
    <p:sldId id="278" r:id="rId19"/>
    <p:sldId id="259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5612"/>
    <a:srgbClr val="618FA7"/>
    <a:srgbClr val="FFFFFF"/>
    <a:srgbClr val="A9D18E"/>
    <a:srgbClr val="608E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3" autoAdjust="0"/>
    <p:restoredTop sz="81122" autoAdjust="0"/>
  </p:normalViewPr>
  <p:slideViewPr>
    <p:cSldViewPr snapToGrid="0">
      <p:cViewPr>
        <p:scale>
          <a:sx n="74" d="100"/>
          <a:sy n="74" d="100"/>
        </p:scale>
        <p:origin x="45" y="312"/>
      </p:cViewPr>
      <p:guideLst/>
    </p:cSldViewPr>
  </p:slideViewPr>
  <p:outlineViewPr>
    <p:cViewPr>
      <p:scale>
        <a:sx n="33" d="100"/>
        <a:sy n="33" d="100"/>
      </p:scale>
      <p:origin x="0" y="-145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e04423d121743beb" providerId="LiveId" clId="{06D990DE-93A6-4552-BDA0-9BC931CC69AE}"/>
    <pc:docChg chg="undo custSel addSld modSld">
      <pc:chgData name="" userId="e04423d121743beb" providerId="LiveId" clId="{06D990DE-93A6-4552-BDA0-9BC931CC69AE}" dt="2023-09-24T16:55:04.019" v="2088" actId="20577"/>
      <pc:docMkLst>
        <pc:docMk/>
      </pc:docMkLst>
      <pc:sldChg chg="modSp">
        <pc:chgData name="" userId="e04423d121743beb" providerId="LiveId" clId="{06D990DE-93A6-4552-BDA0-9BC931CC69AE}" dt="2023-09-24T13:45:18.743" v="10" actId="20577"/>
        <pc:sldMkLst>
          <pc:docMk/>
          <pc:sldMk cId="1068288865" sldId="256"/>
        </pc:sldMkLst>
        <pc:spChg chg="mod">
          <ac:chgData name="" userId="e04423d121743beb" providerId="LiveId" clId="{06D990DE-93A6-4552-BDA0-9BC931CC69AE}" dt="2023-09-24T13:44:59.406" v="9" actId="20577"/>
          <ac:spMkLst>
            <pc:docMk/>
            <pc:sldMk cId="1068288865" sldId="256"/>
            <ac:spMk id="5" creationId="{72365965-D9BA-76B0-884E-1F88EC499FB8}"/>
          </ac:spMkLst>
        </pc:spChg>
        <pc:spChg chg="mod">
          <ac:chgData name="" userId="e04423d121743beb" providerId="LiveId" clId="{06D990DE-93A6-4552-BDA0-9BC931CC69AE}" dt="2023-09-24T13:45:18.743" v="10" actId="20577"/>
          <ac:spMkLst>
            <pc:docMk/>
            <pc:sldMk cId="1068288865" sldId="256"/>
            <ac:spMk id="7" creationId="{29BF5064-9981-4AD0-8717-5847572FAC47}"/>
          </ac:spMkLst>
        </pc:spChg>
      </pc:sldChg>
      <pc:sldChg chg="modSp">
        <pc:chgData name="" userId="e04423d121743beb" providerId="LiveId" clId="{06D990DE-93A6-4552-BDA0-9BC931CC69AE}" dt="2023-09-24T13:45:42.632" v="14" actId="20577"/>
        <pc:sldMkLst>
          <pc:docMk/>
          <pc:sldMk cId="1068190615" sldId="258"/>
        </pc:sldMkLst>
        <pc:spChg chg="mod">
          <ac:chgData name="" userId="e04423d121743beb" providerId="LiveId" clId="{06D990DE-93A6-4552-BDA0-9BC931CC69AE}" dt="2023-09-24T13:45:42.632" v="14" actId="20577"/>
          <ac:spMkLst>
            <pc:docMk/>
            <pc:sldMk cId="1068190615" sldId="258"/>
            <ac:spMk id="3" creationId="{8417342F-4C5F-0D92-D7DC-71CC4CDAEE9B}"/>
          </ac:spMkLst>
        </pc:spChg>
      </pc:sldChg>
      <pc:sldChg chg="modSp modNotesTx">
        <pc:chgData name="" userId="e04423d121743beb" providerId="LiveId" clId="{06D990DE-93A6-4552-BDA0-9BC931CC69AE}" dt="2023-09-24T14:38:34.520" v="817" actId="404"/>
        <pc:sldMkLst>
          <pc:docMk/>
          <pc:sldMk cId="3150778366" sldId="280"/>
        </pc:sldMkLst>
        <pc:spChg chg="mod">
          <ac:chgData name="" userId="e04423d121743beb" providerId="LiveId" clId="{06D990DE-93A6-4552-BDA0-9BC931CC69AE}" dt="2023-09-24T13:53:58.179" v="294" actId="20577"/>
          <ac:spMkLst>
            <pc:docMk/>
            <pc:sldMk cId="3150778366" sldId="280"/>
            <ac:spMk id="6" creationId="{C912ED49-6D60-48E3-B493-25E504AC14AD}"/>
          </ac:spMkLst>
        </pc:spChg>
        <pc:picChg chg="mod">
          <ac:chgData name="" userId="e04423d121743beb" providerId="LiveId" clId="{06D990DE-93A6-4552-BDA0-9BC931CC69AE}" dt="2023-09-24T13:51:05.179" v="192" actId="1076"/>
          <ac:picMkLst>
            <pc:docMk/>
            <pc:sldMk cId="3150778366" sldId="280"/>
            <ac:picMk id="5" creationId="{5A353BB7-99D1-40B7-92CB-A1CC9C90437D}"/>
          </ac:picMkLst>
        </pc:picChg>
      </pc:sldChg>
      <pc:sldChg chg="modSp">
        <pc:chgData name="" userId="e04423d121743beb" providerId="LiveId" clId="{06D990DE-93A6-4552-BDA0-9BC931CC69AE}" dt="2023-09-24T14:34:35.234" v="563" actId="20577"/>
        <pc:sldMkLst>
          <pc:docMk/>
          <pc:sldMk cId="1066973877" sldId="281"/>
        </pc:sldMkLst>
        <pc:spChg chg="mod">
          <ac:chgData name="" userId="e04423d121743beb" providerId="LiveId" clId="{06D990DE-93A6-4552-BDA0-9BC931CC69AE}" dt="2023-09-24T14:34:35.234" v="563" actId="20577"/>
          <ac:spMkLst>
            <pc:docMk/>
            <pc:sldMk cId="1066973877" sldId="281"/>
            <ac:spMk id="7" creationId="{99193057-FD2E-C171-3E1B-89DB699BD7D9}"/>
          </ac:spMkLst>
        </pc:spChg>
      </pc:sldChg>
      <pc:sldChg chg="addSp delSp modSp add modNotesTx">
        <pc:chgData name="" userId="e04423d121743beb" providerId="LiveId" clId="{06D990DE-93A6-4552-BDA0-9BC931CC69AE}" dt="2023-09-24T15:14:32.784" v="1105" actId="20577"/>
        <pc:sldMkLst>
          <pc:docMk/>
          <pc:sldMk cId="2865942810" sldId="283"/>
        </pc:sldMkLst>
        <pc:spChg chg="mod">
          <ac:chgData name="" userId="e04423d121743beb" providerId="LiveId" clId="{06D990DE-93A6-4552-BDA0-9BC931CC69AE}" dt="2023-09-24T13:53:50.217" v="286" actId="20577"/>
          <ac:spMkLst>
            <pc:docMk/>
            <pc:sldMk cId="2865942810" sldId="283"/>
            <ac:spMk id="7" creationId="{99193057-FD2E-C171-3E1B-89DB699BD7D9}"/>
          </ac:spMkLst>
        </pc:spChg>
        <pc:spChg chg="mod">
          <ac:chgData name="" userId="e04423d121743beb" providerId="LiveId" clId="{06D990DE-93A6-4552-BDA0-9BC931CC69AE}" dt="2023-09-24T13:50:34.056" v="190" actId="404"/>
          <ac:spMkLst>
            <pc:docMk/>
            <pc:sldMk cId="2865942810" sldId="283"/>
            <ac:spMk id="8" creationId="{A09B0223-EEC4-4FC6-8EAF-27338AE0C834}"/>
          </ac:spMkLst>
        </pc:spChg>
        <pc:picChg chg="add del">
          <ac:chgData name="" userId="e04423d121743beb" providerId="LiveId" clId="{06D990DE-93A6-4552-BDA0-9BC931CC69AE}" dt="2023-09-24T13:46:57.447" v="17" actId="478"/>
          <ac:picMkLst>
            <pc:docMk/>
            <pc:sldMk cId="2865942810" sldId="283"/>
            <ac:picMk id="2" creationId="{610A3175-523C-4FB4-A2D5-F0C7A50E6052}"/>
          </ac:picMkLst>
        </pc:picChg>
        <pc:picChg chg="add del mod modCrop">
          <ac:chgData name="" userId="e04423d121743beb" providerId="LiveId" clId="{06D990DE-93A6-4552-BDA0-9BC931CC69AE}" dt="2023-09-24T13:48:28.332" v="24" actId="478"/>
          <ac:picMkLst>
            <pc:docMk/>
            <pc:sldMk cId="2865942810" sldId="283"/>
            <ac:picMk id="3" creationId="{A7A441AE-807B-4E36-9D08-2F7402CB9525}"/>
          </ac:picMkLst>
        </pc:picChg>
        <pc:picChg chg="del">
          <ac:chgData name="" userId="e04423d121743beb" providerId="LiveId" clId="{06D990DE-93A6-4552-BDA0-9BC931CC69AE}" dt="2023-09-24T13:47:06.381" v="20" actId="478"/>
          <ac:picMkLst>
            <pc:docMk/>
            <pc:sldMk cId="2865942810" sldId="283"/>
            <ac:picMk id="5" creationId="{7608E040-8F3B-4E28-811E-8637896EB90E}"/>
          </ac:picMkLst>
        </pc:picChg>
        <pc:picChg chg="add mod">
          <ac:chgData name="" userId="e04423d121743beb" providerId="LiveId" clId="{06D990DE-93A6-4552-BDA0-9BC931CC69AE}" dt="2023-09-24T13:49:37.952" v="168" actId="1038"/>
          <ac:picMkLst>
            <pc:docMk/>
            <pc:sldMk cId="2865942810" sldId="283"/>
            <ac:picMk id="9" creationId="{4D973C8F-1197-4290-8620-A03F46548AB3}"/>
          </ac:picMkLst>
        </pc:picChg>
      </pc:sldChg>
      <pc:sldChg chg="addSp delSp modSp add modAnim modNotesTx">
        <pc:chgData name="" userId="e04423d121743beb" providerId="LiveId" clId="{06D990DE-93A6-4552-BDA0-9BC931CC69AE}" dt="2023-09-24T15:26:29.020" v="1351" actId="1076"/>
        <pc:sldMkLst>
          <pc:docMk/>
          <pc:sldMk cId="924161997" sldId="284"/>
        </pc:sldMkLst>
        <pc:spChg chg="del mod">
          <ac:chgData name="" userId="e04423d121743beb" providerId="LiveId" clId="{06D990DE-93A6-4552-BDA0-9BC931CC69AE}" dt="2023-09-24T14:45:55.198" v="907" actId="478"/>
          <ac:spMkLst>
            <pc:docMk/>
            <pc:sldMk cId="924161997" sldId="284"/>
            <ac:spMk id="7" creationId="{99193057-FD2E-C171-3E1B-89DB699BD7D9}"/>
          </ac:spMkLst>
        </pc:spChg>
        <pc:spChg chg="mod">
          <ac:chgData name="" userId="e04423d121743beb" providerId="LiveId" clId="{06D990DE-93A6-4552-BDA0-9BC931CC69AE}" dt="2023-09-24T15:10:16.727" v="1044" actId="1076"/>
          <ac:spMkLst>
            <pc:docMk/>
            <pc:sldMk cId="924161997" sldId="284"/>
            <ac:spMk id="8" creationId="{A09B0223-EEC4-4FC6-8EAF-27338AE0C834}"/>
          </ac:spMkLst>
        </pc:spChg>
        <pc:spChg chg="add mod">
          <ac:chgData name="" userId="e04423d121743beb" providerId="LiveId" clId="{06D990DE-93A6-4552-BDA0-9BC931CC69AE}" dt="2023-09-24T15:10:38.780" v="1060" actId="1037"/>
          <ac:spMkLst>
            <pc:docMk/>
            <pc:sldMk cId="924161997" sldId="284"/>
            <ac:spMk id="10" creationId="{791EC6BE-4F91-4A25-AAA3-F9233DED3B62}"/>
          </ac:spMkLst>
        </pc:spChg>
        <pc:spChg chg="add mod">
          <ac:chgData name="" userId="e04423d121743beb" providerId="LiveId" clId="{06D990DE-93A6-4552-BDA0-9BC931CC69AE}" dt="2023-09-24T15:11:17.567" v="1068" actId="1076"/>
          <ac:spMkLst>
            <pc:docMk/>
            <pc:sldMk cId="924161997" sldId="284"/>
            <ac:spMk id="13" creationId="{AE8F19B1-EDF0-49E3-A826-0F21798E5825}"/>
          </ac:spMkLst>
        </pc:spChg>
        <pc:spChg chg="add del mod">
          <ac:chgData name="" userId="e04423d121743beb" providerId="LiveId" clId="{06D990DE-93A6-4552-BDA0-9BC931CC69AE}" dt="2023-09-24T14:45:05.092" v="899" actId="478"/>
          <ac:spMkLst>
            <pc:docMk/>
            <pc:sldMk cId="924161997" sldId="284"/>
            <ac:spMk id="14" creationId="{17198ADF-30FD-4C1F-864A-33B380029EA5}"/>
          </ac:spMkLst>
        </pc:spChg>
        <pc:spChg chg="add mod">
          <ac:chgData name="" userId="e04423d121743beb" providerId="LiveId" clId="{06D990DE-93A6-4552-BDA0-9BC931CC69AE}" dt="2023-09-24T15:11:08.723" v="1067" actId="14100"/>
          <ac:spMkLst>
            <pc:docMk/>
            <pc:sldMk cId="924161997" sldId="284"/>
            <ac:spMk id="17" creationId="{C260C27D-4C1B-43CE-B668-39398924EF6D}"/>
          </ac:spMkLst>
        </pc:spChg>
        <pc:spChg chg="add del">
          <ac:chgData name="" userId="e04423d121743beb" providerId="LiveId" clId="{06D990DE-93A6-4552-BDA0-9BC931CC69AE}" dt="2023-09-24T14:48:19.016" v="917" actId="478"/>
          <ac:spMkLst>
            <pc:docMk/>
            <pc:sldMk cId="924161997" sldId="284"/>
            <ac:spMk id="18" creationId="{930D45ED-F0BA-46CC-95C4-3D17ADDBE09A}"/>
          </ac:spMkLst>
        </pc:spChg>
        <pc:spChg chg="add mod">
          <ac:chgData name="" userId="e04423d121743beb" providerId="LiveId" clId="{06D990DE-93A6-4552-BDA0-9BC931CC69AE}" dt="2023-09-24T15:09:33.320" v="1030" actId="1076"/>
          <ac:spMkLst>
            <pc:docMk/>
            <pc:sldMk cId="924161997" sldId="284"/>
            <ac:spMk id="21" creationId="{4CBDF99F-EA9A-4A84-A201-AEBE56C1C76F}"/>
          </ac:spMkLst>
        </pc:spChg>
        <pc:spChg chg="add mod">
          <ac:chgData name="" userId="e04423d121743beb" providerId="LiveId" clId="{06D990DE-93A6-4552-BDA0-9BC931CC69AE}" dt="2023-09-24T15:11:04.385" v="1066" actId="1076"/>
          <ac:spMkLst>
            <pc:docMk/>
            <pc:sldMk cId="924161997" sldId="284"/>
            <ac:spMk id="23" creationId="{4C3FBAB5-1085-4E41-B795-88593F57740F}"/>
          </ac:spMkLst>
        </pc:spChg>
        <pc:spChg chg="add mod">
          <ac:chgData name="" userId="e04423d121743beb" providerId="LiveId" clId="{06D990DE-93A6-4552-BDA0-9BC931CC69AE}" dt="2023-09-24T15:12:30.569" v="1077" actId="403"/>
          <ac:spMkLst>
            <pc:docMk/>
            <pc:sldMk cId="924161997" sldId="284"/>
            <ac:spMk id="24" creationId="{0D4F4A81-052A-45E1-B3EB-D5243C161D34}"/>
          </ac:spMkLst>
        </pc:spChg>
        <pc:spChg chg="add mod">
          <ac:chgData name="" userId="e04423d121743beb" providerId="LiveId" clId="{06D990DE-93A6-4552-BDA0-9BC931CC69AE}" dt="2023-09-24T15:13:24.184" v="1085" actId="1076"/>
          <ac:spMkLst>
            <pc:docMk/>
            <pc:sldMk cId="924161997" sldId="284"/>
            <ac:spMk id="25" creationId="{CBBE981E-6D92-4141-9C9D-53E6AF0D7DC1}"/>
          </ac:spMkLst>
        </pc:spChg>
        <pc:spChg chg="add mod">
          <ac:chgData name="" userId="e04423d121743beb" providerId="LiveId" clId="{06D990DE-93A6-4552-BDA0-9BC931CC69AE}" dt="2023-09-24T15:26:29.020" v="1351" actId="1076"/>
          <ac:spMkLst>
            <pc:docMk/>
            <pc:sldMk cId="924161997" sldId="284"/>
            <ac:spMk id="28" creationId="{6C432238-2061-4C08-A260-1D48A61CD785}"/>
          </ac:spMkLst>
        </pc:spChg>
        <pc:graphicFrameChg chg="add del mod">
          <ac:chgData name="" userId="e04423d121743beb" providerId="LiveId" clId="{06D990DE-93A6-4552-BDA0-9BC931CC69AE}" dt="2023-09-24T14:47:56.735" v="909" actId="478"/>
          <ac:graphicFrameMkLst>
            <pc:docMk/>
            <pc:sldMk cId="924161997" sldId="284"/>
            <ac:graphicFrameMk id="15" creationId="{8345BE79-9155-4876-90AC-5C4ADC59BB88}"/>
          </ac:graphicFrameMkLst>
        </pc:graphicFrameChg>
        <pc:picChg chg="add mod">
          <ac:chgData name="" userId="e04423d121743beb" providerId="LiveId" clId="{06D990DE-93A6-4552-BDA0-9BC931CC69AE}" dt="2023-09-24T15:08:16.672" v="1008" actId="14100"/>
          <ac:picMkLst>
            <pc:docMk/>
            <pc:sldMk cId="924161997" sldId="284"/>
            <ac:picMk id="3" creationId="{717DF28C-659D-4027-B474-D1C39EC04692}"/>
          </ac:picMkLst>
        </pc:picChg>
        <pc:picChg chg="del">
          <ac:chgData name="" userId="e04423d121743beb" providerId="LiveId" clId="{06D990DE-93A6-4552-BDA0-9BC931CC69AE}" dt="2023-09-24T14:33:25.685" v="539" actId="478"/>
          <ac:picMkLst>
            <pc:docMk/>
            <pc:sldMk cId="924161997" sldId="284"/>
            <ac:picMk id="5" creationId="{7608E040-8F3B-4E28-811E-8637896EB90E}"/>
          </ac:picMkLst>
        </pc:picChg>
        <pc:picChg chg="add mod">
          <ac:chgData name="" userId="e04423d121743beb" providerId="LiveId" clId="{06D990DE-93A6-4552-BDA0-9BC931CC69AE}" dt="2023-09-24T15:07:46.047" v="1002" actId="1076"/>
          <ac:picMkLst>
            <pc:docMk/>
            <pc:sldMk cId="924161997" sldId="284"/>
            <ac:picMk id="9" creationId="{19E16578-CEA4-40FD-AFE6-806F9DB10F8D}"/>
          </ac:picMkLst>
        </pc:picChg>
        <pc:picChg chg="add mod modCrop">
          <ac:chgData name="" userId="e04423d121743beb" providerId="LiveId" clId="{06D990DE-93A6-4552-BDA0-9BC931CC69AE}" dt="2023-09-24T15:22:53.687" v="1336" actId="14100"/>
          <ac:picMkLst>
            <pc:docMk/>
            <pc:sldMk cId="924161997" sldId="284"/>
            <ac:picMk id="12" creationId="{BF1E609D-6F5E-45C0-ADBD-E49F6E883401}"/>
          </ac:picMkLst>
        </pc:picChg>
        <pc:picChg chg="add mod modCrop">
          <ac:chgData name="" userId="e04423d121743beb" providerId="LiveId" clId="{06D990DE-93A6-4552-BDA0-9BC931CC69AE}" dt="2023-09-24T15:22:53.183" v="1335" actId="1076"/>
          <ac:picMkLst>
            <pc:docMk/>
            <pc:sldMk cId="924161997" sldId="284"/>
            <ac:picMk id="16" creationId="{FF35E9BD-8D3E-4D08-B954-7B600DA0667C}"/>
          </ac:picMkLst>
        </pc:picChg>
        <pc:picChg chg="add mod">
          <ac:chgData name="" userId="e04423d121743beb" providerId="LiveId" clId="{06D990DE-93A6-4552-BDA0-9BC931CC69AE}" dt="2023-09-24T15:08:04.063" v="1006" actId="1076"/>
          <ac:picMkLst>
            <pc:docMk/>
            <pc:sldMk cId="924161997" sldId="284"/>
            <ac:picMk id="20" creationId="{3A0EB2D0-FB94-491F-857A-66D089F9A2E9}"/>
          </ac:picMkLst>
        </pc:picChg>
        <pc:picChg chg="add mod modCrop">
          <ac:chgData name="" userId="e04423d121743beb" providerId="LiveId" clId="{06D990DE-93A6-4552-BDA0-9BC931CC69AE}" dt="2023-09-24T15:09:03.246" v="1023" actId="14100"/>
          <ac:picMkLst>
            <pc:docMk/>
            <pc:sldMk cId="924161997" sldId="284"/>
            <ac:picMk id="22" creationId="{288A7514-E7B0-4288-8E36-70B106F4DBCE}"/>
          </ac:picMkLst>
        </pc:picChg>
        <pc:picChg chg="add mod">
          <ac:chgData name="" userId="e04423d121743beb" providerId="LiveId" clId="{06D990DE-93A6-4552-BDA0-9BC931CC69AE}" dt="2023-09-24T15:26:29.020" v="1351" actId="1076"/>
          <ac:picMkLst>
            <pc:docMk/>
            <pc:sldMk cId="924161997" sldId="284"/>
            <ac:picMk id="27" creationId="{FB968077-5646-40F3-AB47-342781A77B8B}"/>
          </ac:picMkLst>
        </pc:picChg>
      </pc:sldChg>
      <pc:sldChg chg="addSp delSp modSp add modNotesTx">
        <pc:chgData name="" userId="e04423d121743beb" providerId="LiveId" clId="{06D990DE-93A6-4552-BDA0-9BC931CC69AE}" dt="2023-09-24T16:43:45.834" v="1707" actId="14100"/>
        <pc:sldMkLst>
          <pc:docMk/>
          <pc:sldMk cId="2882373087" sldId="285"/>
        </pc:sldMkLst>
        <pc:spChg chg="del">
          <ac:chgData name="" userId="e04423d121743beb" providerId="LiveId" clId="{06D990DE-93A6-4552-BDA0-9BC931CC69AE}" dt="2023-09-24T15:30:03.649" v="1354" actId="478"/>
          <ac:spMkLst>
            <pc:docMk/>
            <pc:sldMk cId="2882373087" sldId="285"/>
            <ac:spMk id="7" creationId="{99193057-FD2E-C171-3E1B-89DB699BD7D9}"/>
          </ac:spMkLst>
        </pc:spChg>
        <pc:spChg chg="mod">
          <ac:chgData name="" userId="e04423d121743beb" providerId="LiveId" clId="{06D990DE-93A6-4552-BDA0-9BC931CC69AE}" dt="2023-09-24T16:43:43.403" v="1706" actId="1076"/>
          <ac:spMkLst>
            <pc:docMk/>
            <pc:sldMk cId="2882373087" sldId="285"/>
            <ac:spMk id="8" creationId="{A09B0223-EEC4-4FC6-8EAF-27338AE0C834}"/>
          </ac:spMkLst>
        </pc:spChg>
        <pc:spChg chg="add mod">
          <ac:chgData name="" userId="e04423d121743beb" providerId="LiveId" clId="{06D990DE-93A6-4552-BDA0-9BC931CC69AE}" dt="2023-09-24T16:43:29.392" v="1701" actId="1037"/>
          <ac:spMkLst>
            <pc:docMk/>
            <pc:sldMk cId="2882373087" sldId="285"/>
            <ac:spMk id="10" creationId="{07871DA1-A06F-45DE-BB2D-B1050FC3BEC2}"/>
          </ac:spMkLst>
        </pc:spChg>
        <pc:picChg chg="add del">
          <ac:chgData name="" userId="e04423d121743beb" providerId="LiveId" clId="{06D990DE-93A6-4552-BDA0-9BC931CC69AE}" dt="2023-09-24T15:30:06.184" v="1356" actId="478"/>
          <ac:picMkLst>
            <pc:docMk/>
            <pc:sldMk cId="2882373087" sldId="285"/>
            <ac:picMk id="2" creationId="{B0293818-4DDC-4727-A6FB-BE2F6EF9E939}"/>
          </ac:picMkLst>
        </pc:picChg>
        <pc:picChg chg="add mod">
          <ac:chgData name="" userId="e04423d121743beb" providerId="LiveId" clId="{06D990DE-93A6-4552-BDA0-9BC931CC69AE}" dt="2023-09-24T16:43:45.834" v="1707" actId="14100"/>
          <ac:picMkLst>
            <pc:docMk/>
            <pc:sldMk cId="2882373087" sldId="285"/>
            <ac:picMk id="5" creationId="{C2D0424F-6167-4820-8DA4-A4635B710F1C}"/>
          </ac:picMkLst>
        </pc:picChg>
        <pc:picChg chg="add mod">
          <ac:chgData name="" userId="e04423d121743beb" providerId="LiveId" clId="{06D990DE-93A6-4552-BDA0-9BC931CC69AE}" dt="2023-09-24T16:43:36.538" v="1703" actId="14100"/>
          <ac:picMkLst>
            <pc:docMk/>
            <pc:sldMk cId="2882373087" sldId="285"/>
            <ac:picMk id="6" creationId="{9AF219D1-15D0-4A70-848B-5FCDDA13334A}"/>
          </ac:picMkLst>
        </pc:picChg>
        <pc:picChg chg="del">
          <ac:chgData name="" userId="e04423d121743beb" providerId="LiveId" clId="{06D990DE-93A6-4552-BDA0-9BC931CC69AE}" dt="2023-09-24T15:30:01.635" v="1353" actId="478"/>
          <ac:picMkLst>
            <pc:docMk/>
            <pc:sldMk cId="2882373087" sldId="285"/>
            <ac:picMk id="9" creationId="{208006ED-1893-4244-966F-C58B6F8C41F8}"/>
          </ac:picMkLst>
        </pc:picChg>
      </pc:sldChg>
      <pc:sldChg chg="addSp delSp modSp add modNotesTx">
        <pc:chgData name="" userId="e04423d121743beb" providerId="LiveId" clId="{06D990DE-93A6-4552-BDA0-9BC931CC69AE}" dt="2023-09-24T16:55:04.019" v="2088" actId="20577"/>
        <pc:sldMkLst>
          <pc:docMk/>
          <pc:sldMk cId="1593217851" sldId="286"/>
        </pc:sldMkLst>
        <pc:spChg chg="del">
          <ac:chgData name="" userId="e04423d121743beb" providerId="LiveId" clId="{06D990DE-93A6-4552-BDA0-9BC931CC69AE}" dt="2023-09-24T16:39:00.635" v="1596" actId="478"/>
          <ac:spMkLst>
            <pc:docMk/>
            <pc:sldMk cId="1593217851" sldId="286"/>
            <ac:spMk id="8" creationId="{A09B0223-EEC4-4FC6-8EAF-27338AE0C834}"/>
          </ac:spMkLst>
        </pc:spChg>
        <pc:spChg chg="mod">
          <ac:chgData name="" userId="e04423d121743beb" providerId="LiveId" clId="{06D990DE-93A6-4552-BDA0-9BC931CC69AE}" dt="2023-09-24T16:47:12.508" v="1776" actId="1035"/>
          <ac:spMkLst>
            <pc:docMk/>
            <pc:sldMk cId="1593217851" sldId="286"/>
            <ac:spMk id="10" creationId="{07871DA1-A06F-45DE-BB2D-B1050FC3BEC2}"/>
          </ac:spMkLst>
        </pc:spChg>
        <pc:spChg chg="add mod">
          <ac:chgData name="" userId="e04423d121743beb" providerId="LiveId" clId="{06D990DE-93A6-4552-BDA0-9BC931CC69AE}" dt="2023-09-24T16:47:19.119" v="1777" actId="1076"/>
          <ac:spMkLst>
            <pc:docMk/>
            <pc:sldMk cId="1593217851" sldId="286"/>
            <ac:spMk id="11" creationId="{C6EF2E54-BCB1-40FF-9372-8297AF4A9194}"/>
          </ac:spMkLst>
        </pc:spChg>
        <pc:spChg chg="add mod">
          <ac:chgData name="" userId="e04423d121743beb" providerId="LiveId" clId="{06D990DE-93A6-4552-BDA0-9BC931CC69AE}" dt="2023-09-24T16:50:31.026" v="1854" actId="1076"/>
          <ac:spMkLst>
            <pc:docMk/>
            <pc:sldMk cId="1593217851" sldId="286"/>
            <ac:spMk id="12" creationId="{4DC0C937-14E1-41F6-A14A-6D6D2BC37AEE}"/>
          </ac:spMkLst>
        </pc:spChg>
        <pc:spChg chg="add mod ord">
          <ac:chgData name="" userId="e04423d121743beb" providerId="LiveId" clId="{06D990DE-93A6-4552-BDA0-9BC931CC69AE}" dt="2023-09-24T16:50:17.362" v="1853" actId="167"/>
          <ac:spMkLst>
            <pc:docMk/>
            <pc:sldMk cId="1593217851" sldId="286"/>
            <ac:spMk id="14" creationId="{2D2F5899-4184-4913-A006-400E11C70922}"/>
          </ac:spMkLst>
        </pc:spChg>
        <pc:picChg chg="add del">
          <ac:chgData name="" userId="e04423d121743beb" providerId="LiveId" clId="{06D990DE-93A6-4552-BDA0-9BC931CC69AE}" dt="2023-09-24T16:38:34.565" v="1582" actId="478"/>
          <ac:picMkLst>
            <pc:docMk/>
            <pc:sldMk cId="1593217851" sldId="286"/>
            <ac:picMk id="2" creationId="{EE8541D2-8EF2-47BF-83C2-9C6A8026AC8A}"/>
          </ac:picMkLst>
        </pc:picChg>
        <pc:picChg chg="add mod modCrop">
          <ac:chgData name="" userId="e04423d121743beb" providerId="LiveId" clId="{06D990DE-93A6-4552-BDA0-9BC931CC69AE}" dt="2023-09-24T16:49:58.107" v="1848" actId="14100"/>
          <ac:picMkLst>
            <pc:docMk/>
            <pc:sldMk cId="1593217851" sldId="286"/>
            <ac:picMk id="3" creationId="{84D70ED3-AEC9-4696-AC71-5451154CFE2B}"/>
          </ac:picMkLst>
        </pc:picChg>
        <pc:picChg chg="del">
          <ac:chgData name="" userId="e04423d121743beb" providerId="LiveId" clId="{06D990DE-93A6-4552-BDA0-9BC931CC69AE}" dt="2023-09-24T16:38:31.329" v="1580" actId="478"/>
          <ac:picMkLst>
            <pc:docMk/>
            <pc:sldMk cId="1593217851" sldId="286"/>
            <ac:picMk id="5" creationId="{C2D0424F-6167-4820-8DA4-A4635B710F1C}"/>
          </ac:picMkLst>
        </pc:picChg>
        <pc:picChg chg="del">
          <ac:chgData name="" userId="e04423d121743beb" providerId="LiveId" clId="{06D990DE-93A6-4552-BDA0-9BC931CC69AE}" dt="2023-09-24T16:39:01.137" v="1597" actId="478"/>
          <ac:picMkLst>
            <pc:docMk/>
            <pc:sldMk cId="1593217851" sldId="286"/>
            <ac:picMk id="6" creationId="{9AF219D1-15D0-4A70-848B-5FCDDA13334A}"/>
          </ac:picMkLst>
        </pc:picChg>
        <pc:picChg chg="add mod">
          <ac:chgData name="" userId="e04423d121743beb" providerId="LiveId" clId="{06D990DE-93A6-4552-BDA0-9BC931CC69AE}" dt="2023-09-24T16:49:55.339" v="1847" actId="14100"/>
          <ac:picMkLst>
            <pc:docMk/>
            <pc:sldMk cId="1593217851" sldId="286"/>
            <ac:picMk id="7" creationId="{F61F5ACB-9B4C-44A8-8C64-4D69BE41A1A4}"/>
          </ac:picMkLst>
        </pc:picChg>
        <pc:picChg chg="add mod">
          <ac:chgData name="" userId="e04423d121743beb" providerId="LiveId" clId="{06D990DE-93A6-4552-BDA0-9BC931CC69AE}" dt="2023-09-24T16:49:43.747" v="1845" actId="1076"/>
          <ac:picMkLst>
            <pc:docMk/>
            <pc:sldMk cId="1593217851" sldId="286"/>
            <ac:picMk id="9" creationId="{6DE0C4C1-4683-4C30-BDE9-5CBB624C9439}"/>
          </ac:picMkLst>
        </pc:picChg>
        <pc:picChg chg="add mod">
          <ac:chgData name="" userId="e04423d121743beb" providerId="LiveId" clId="{06D990DE-93A6-4552-BDA0-9BC931CC69AE}" dt="2023-09-24T16:49:47.643" v="1846" actId="1076"/>
          <ac:picMkLst>
            <pc:docMk/>
            <pc:sldMk cId="1593217851" sldId="286"/>
            <ac:picMk id="13" creationId="{F2549853-7651-43CA-82AB-328EB86DD37F}"/>
          </ac:picMkLst>
        </pc:picChg>
      </pc:sldChg>
    </pc:docChg>
  </pc:docChgLst>
  <pc:docChgLst>
    <pc:chgData userId="e04423d121743beb" providerId="LiveId" clId="{34DBB45C-BF6D-4503-9295-871B37EFDB4E}"/>
    <pc:docChg chg="undo redo custSel addSld modSld modMainMaster">
      <pc:chgData name="" userId="e04423d121743beb" providerId="LiveId" clId="{34DBB45C-BF6D-4503-9295-871B37EFDB4E}" dt="2023-09-17T10:04:27.001" v="816" actId="1076"/>
      <pc:docMkLst>
        <pc:docMk/>
      </pc:docMkLst>
      <pc:sldChg chg="modSp">
        <pc:chgData name="" userId="e04423d121743beb" providerId="LiveId" clId="{34DBB45C-BF6D-4503-9295-871B37EFDB4E}" dt="2023-09-17T10:01:03.420" v="815" actId="1035"/>
        <pc:sldMkLst>
          <pc:docMk/>
          <pc:sldMk cId="1068288865" sldId="256"/>
        </pc:sldMkLst>
        <pc:spChg chg="mod">
          <ac:chgData name="" userId="e04423d121743beb" providerId="LiveId" clId="{34DBB45C-BF6D-4503-9295-871B37EFDB4E}" dt="2023-09-17T09:17:02.494" v="47" actId="1036"/>
          <ac:spMkLst>
            <pc:docMk/>
            <pc:sldMk cId="1068288865" sldId="256"/>
            <ac:spMk id="5" creationId="{72365965-D9BA-76B0-884E-1F88EC499FB8}"/>
          </ac:spMkLst>
        </pc:spChg>
        <pc:spChg chg="mod">
          <ac:chgData name="" userId="e04423d121743beb" providerId="LiveId" clId="{34DBB45C-BF6D-4503-9295-871B37EFDB4E}" dt="2023-09-17T10:01:03.420" v="815" actId="1035"/>
          <ac:spMkLst>
            <pc:docMk/>
            <pc:sldMk cId="1068288865" sldId="256"/>
            <ac:spMk id="6" creationId="{6969BBDF-5E2F-CDB7-98D8-53830BCFF032}"/>
          </ac:spMkLst>
        </pc:spChg>
        <pc:spChg chg="mod">
          <ac:chgData name="" userId="e04423d121743beb" providerId="LiveId" clId="{34DBB45C-BF6D-4503-9295-871B37EFDB4E}" dt="2023-09-17T10:01:03.420" v="815" actId="1035"/>
          <ac:spMkLst>
            <pc:docMk/>
            <pc:sldMk cId="1068288865" sldId="256"/>
            <ac:spMk id="7" creationId="{29BF5064-9981-4AD0-8717-5847572FAC47}"/>
          </ac:spMkLst>
        </pc:spChg>
      </pc:sldChg>
      <pc:sldChg chg="addSp delSp modSp">
        <pc:chgData name="" userId="e04423d121743beb" providerId="LiveId" clId="{34DBB45C-BF6D-4503-9295-871B37EFDB4E}" dt="2023-09-17T10:04:27.001" v="816" actId="1076"/>
        <pc:sldMkLst>
          <pc:docMk/>
          <pc:sldMk cId="1068190615" sldId="258"/>
        </pc:sldMkLst>
        <pc:spChg chg="mod">
          <ac:chgData name="" userId="e04423d121743beb" providerId="LiveId" clId="{34DBB45C-BF6D-4503-9295-871B37EFDB4E}" dt="2023-09-17T09:52:52.281" v="561" actId="1076"/>
          <ac:spMkLst>
            <pc:docMk/>
            <pc:sldMk cId="1068190615" sldId="258"/>
            <ac:spMk id="3" creationId="{8417342F-4C5F-0D92-D7DC-71CC4CDAEE9B}"/>
          </ac:spMkLst>
        </pc:spChg>
        <pc:spChg chg="add del mod">
          <ac:chgData name="" userId="e04423d121743beb" providerId="LiveId" clId="{34DBB45C-BF6D-4503-9295-871B37EFDB4E}" dt="2023-09-17T09:46:01.835" v="531" actId="478"/>
          <ac:spMkLst>
            <pc:docMk/>
            <pc:sldMk cId="1068190615" sldId="258"/>
            <ac:spMk id="5" creationId="{FAFBCCFA-5A21-461C-938A-B20F41936245}"/>
          </ac:spMkLst>
        </pc:spChg>
        <pc:spChg chg="add mod">
          <ac:chgData name="" userId="e04423d121743beb" providerId="LiveId" clId="{34DBB45C-BF6D-4503-9295-871B37EFDB4E}" dt="2023-09-17T09:50:21.712" v="549" actId="1076"/>
          <ac:spMkLst>
            <pc:docMk/>
            <pc:sldMk cId="1068190615" sldId="258"/>
            <ac:spMk id="6" creationId="{5B4FB26D-BF8B-41A8-9B6B-8F032B906CC6}"/>
          </ac:spMkLst>
        </pc:spChg>
        <pc:spChg chg="add mod">
          <ac:chgData name="" userId="e04423d121743beb" providerId="LiveId" clId="{34DBB45C-BF6D-4503-9295-871B37EFDB4E}" dt="2023-09-17T10:04:27.001" v="816" actId="1076"/>
          <ac:spMkLst>
            <pc:docMk/>
            <pc:sldMk cId="1068190615" sldId="258"/>
            <ac:spMk id="7" creationId="{09BA295A-920A-4DBA-9899-442AFBB35F87}"/>
          </ac:spMkLst>
        </pc:spChg>
        <pc:spChg chg="add mod">
          <ac:chgData name="" userId="e04423d121743beb" providerId="LiveId" clId="{34DBB45C-BF6D-4503-9295-871B37EFDB4E}" dt="2023-09-17T09:52:54.705" v="564" actId="20577"/>
          <ac:spMkLst>
            <pc:docMk/>
            <pc:sldMk cId="1068190615" sldId="258"/>
            <ac:spMk id="8" creationId="{EE2E746F-F5EA-4E22-9174-258B53E315D9}"/>
          </ac:spMkLst>
        </pc:spChg>
      </pc:sldChg>
      <pc:sldChg chg="modSp">
        <pc:chgData name="" userId="e04423d121743beb" providerId="LiveId" clId="{34DBB45C-BF6D-4503-9295-871B37EFDB4E}" dt="2023-09-17T09:56:13.150" v="581"/>
        <pc:sldMkLst>
          <pc:docMk/>
          <pc:sldMk cId="2920908199" sldId="259"/>
        </pc:sldMkLst>
        <pc:spChg chg="mod">
          <ac:chgData name="" userId="e04423d121743beb" providerId="LiveId" clId="{34DBB45C-BF6D-4503-9295-871B37EFDB4E}" dt="2023-09-17T09:56:13.150" v="581"/>
          <ac:spMkLst>
            <pc:docMk/>
            <pc:sldMk cId="2920908199" sldId="259"/>
            <ac:spMk id="6" creationId="{1907E984-2A9D-3984-44A2-B04A9FF94499}"/>
          </ac:spMkLst>
        </pc:spChg>
      </pc:sldChg>
      <pc:sldChg chg="modSp">
        <pc:chgData name="" userId="e04423d121743beb" providerId="LiveId" clId="{34DBB45C-BF6D-4503-9295-871B37EFDB4E}" dt="2023-09-17T09:57:03.994" v="642" actId="20577"/>
        <pc:sldMkLst>
          <pc:docMk/>
          <pc:sldMk cId="2370799400" sldId="261"/>
        </pc:sldMkLst>
        <pc:spChg chg="mod">
          <ac:chgData name="" userId="e04423d121743beb" providerId="LiveId" clId="{34DBB45C-BF6D-4503-9295-871B37EFDB4E}" dt="2023-09-17T09:56:21.577" v="588" actId="20577"/>
          <ac:spMkLst>
            <pc:docMk/>
            <pc:sldMk cId="2370799400" sldId="261"/>
            <ac:spMk id="2" creationId="{47AB2CC8-529F-7AA9-481C-3431E866C23C}"/>
          </ac:spMkLst>
        </pc:spChg>
        <pc:spChg chg="mod">
          <ac:chgData name="" userId="e04423d121743beb" providerId="LiveId" clId="{34DBB45C-BF6D-4503-9295-871B37EFDB4E}" dt="2023-09-17T09:57:03.994" v="642" actId="20577"/>
          <ac:spMkLst>
            <pc:docMk/>
            <pc:sldMk cId="2370799400" sldId="261"/>
            <ac:spMk id="3" creationId="{A1A5600D-8A55-FD33-FA49-A8E269581E97}"/>
          </ac:spMkLst>
        </pc:spChg>
      </pc:sldChg>
      <pc:sldChg chg="addSp delSp modSp add">
        <pc:chgData name="" userId="e04423d121743beb" providerId="LiveId" clId="{34DBB45C-BF6D-4503-9295-871B37EFDB4E}" dt="2023-09-17T09:48:54.926" v="540" actId="1076"/>
        <pc:sldMkLst>
          <pc:docMk/>
          <pc:sldMk cId="164558540" sldId="273"/>
        </pc:sldMkLst>
        <pc:spChg chg="del">
          <ac:chgData name="" userId="e04423d121743beb" providerId="LiveId" clId="{34DBB45C-BF6D-4503-9295-871B37EFDB4E}" dt="2023-09-17T09:26:34.415" v="77" actId="478"/>
          <ac:spMkLst>
            <pc:docMk/>
            <pc:sldMk cId="164558540" sldId="273"/>
            <ac:spMk id="2" creationId="{54519A27-9864-44F3-9FB6-A3B4E38541EE}"/>
          </ac:spMkLst>
        </pc:spChg>
        <pc:spChg chg="del">
          <ac:chgData name="" userId="e04423d121743beb" providerId="LiveId" clId="{34DBB45C-BF6D-4503-9295-871B37EFDB4E}" dt="2023-09-17T09:26:10.884" v="72" actId="478"/>
          <ac:spMkLst>
            <pc:docMk/>
            <pc:sldMk cId="164558540" sldId="273"/>
            <ac:spMk id="3" creationId="{868E0B0E-7748-4045-9CAB-9949DD229C72}"/>
          </ac:spMkLst>
        </pc:spChg>
        <pc:spChg chg="add mod">
          <ac:chgData name="" userId="e04423d121743beb" providerId="LiveId" clId="{34DBB45C-BF6D-4503-9295-871B37EFDB4E}" dt="2023-09-17T09:48:54.926" v="540" actId="1076"/>
          <ac:spMkLst>
            <pc:docMk/>
            <pc:sldMk cId="164558540" sldId="273"/>
            <ac:spMk id="6" creationId="{10BF003D-5F6A-485C-A9D6-D202D005FDF6}"/>
          </ac:spMkLst>
        </pc:spChg>
        <pc:picChg chg="add mod">
          <ac:chgData name="" userId="e04423d121743beb" providerId="LiveId" clId="{34DBB45C-BF6D-4503-9295-871B37EFDB4E}" dt="2023-09-17T09:48:52.241" v="539" actId="1076"/>
          <ac:picMkLst>
            <pc:docMk/>
            <pc:sldMk cId="164558540" sldId="273"/>
            <ac:picMk id="5" creationId="{06B08D8D-6793-483A-9406-27D8DBA492E6}"/>
          </ac:picMkLst>
        </pc:picChg>
      </pc:sldChg>
      <pc:sldMasterChg chg="modSldLayout">
        <pc:chgData name="" userId="e04423d121743beb" providerId="LiveId" clId="{34DBB45C-BF6D-4503-9295-871B37EFDB4E}" dt="2023-09-17T09:46:54.188" v="535" actId="790"/>
        <pc:sldMasterMkLst>
          <pc:docMk/>
          <pc:sldMasterMk cId="4147310688" sldId="2147483648"/>
        </pc:sldMasterMkLst>
        <pc:sldLayoutChg chg="modSp">
          <pc:chgData name="" userId="e04423d121743beb" providerId="LiveId" clId="{34DBB45C-BF6D-4503-9295-871B37EFDB4E}" dt="2023-09-17T09:46:54.188" v="535" actId="790"/>
          <pc:sldLayoutMkLst>
            <pc:docMk/>
            <pc:sldMasterMk cId="4147310688" sldId="2147483648"/>
            <pc:sldLayoutMk cId="2737822617" sldId="2147483650"/>
          </pc:sldLayoutMkLst>
          <pc:spChg chg="mod">
            <ac:chgData name="" userId="e04423d121743beb" providerId="LiveId" clId="{34DBB45C-BF6D-4503-9295-871B37EFDB4E}" dt="2023-09-17T09:46:54.188" v="535" actId="790"/>
            <ac:spMkLst>
              <pc:docMk/>
              <pc:sldMasterMk cId="4147310688" sldId="2147483648"/>
              <pc:sldLayoutMk cId="2737822617" sldId="2147483650"/>
              <ac:spMk id="2" creationId="{0D33FD5A-7849-D085-4532-2DC1F54EDFD6}"/>
            </ac:spMkLst>
          </pc:spChg>
          <pc:spChg chg="mod">
            <ac:chgData name="" userId="e04423d121743beb" providerId="LiveId" clId="{34DBB45C-BF6D-4503-9295-871B37EFDB4E}" dt="2023-09-17T09:46:54.188" v="535" actId="790"/>
            <ac:spMkLst>
              <pc:docMk/>
              <pc:sldMasterMk cId="4147310688" sldId="2147483648"/>
              <pc:sldLayoutMk cId="2737822617" sldId="2147483650"/>
              <ac:spMk id="3" creationId="{E6DB9E0C-07E4-5AC8-25EA-19E9FFB7B463}"/>
            </ac:spMkLst>
          </pc:spChg>
          <pc:spChg chg="mod">
            <ac:chgData name="" userId="e04423d121743beb" providerId="LiveId" clId="{34DBB45C-BF6D-4503-9295-871B37EFDB4E}" dt="2023-09-17T09:46:54.188" v="535" actId="790"/>
            <ac:spMkLst>
              <pc:docMk/>
              <pc:sldMasterMk cId="4147310688" sldId="2147483648"/>
              <pc:sldLayoutMk cId="2737822617" sldId="2147483650"/>
              <ac:spMk id="4" creationId="{C1BFF05C-7AFC-A88E-DFA3-29024ABC3832}"/>
            </ac:spMkLst>
          </pc:spChg>
          <pc:spChg chg="mod">
            <ac:chgData name="" userId="e04423d121743beb" providerId="LiveId" clId="{34DBB45C-BF6D-4503-9295-871B37EFDB4E}" dt="2023-09-17T09:46:54.188" v="535" actId="790"/>
            <ac:spMkLst>
              <pc:docMk/>
              <pc:sldMasterMk cId="4147310688" sldId="2147483648"/>
              <pc:sldLayoutMk cId="2737822617" sldId="2147483650"/>
              <ac:spMk id="5" creationId="{5C9AB384-D21F-D91E-9940-CDF3FAF43A05}"/>
            </ac:spMkLst>
          </pc:spChg>
          <pc:spChg chg="mod">
            <ac:chgData name="" userId="e04423d121743beb" providerId="LiveId" clId="{34DBB45C-BF6D-4503-9295-871B37EFDB4E}" dt="2023-09-17T09:46:54.188" v="535" actId="790"/>
            <ac:spMkLst>
              <pc:docMk/>
              <pc:sldMasterMk cId="4147310688" sldId="2147483648"/>
              <pc:sldLayoutMk cId="2737822617" sldId="2147483650"/>
              <ac:spMk id="6" creationId="{B5C1A6DE-66A7-DE65-77A9-9911F41EF626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3E183-2772-4269-BE0F-6E42916A89D3}" type="datetimeFigureOut">
              <a:rPr lang="de-DE" smtClean="0"/>
              <a:t>28.09.2023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2A11F-2F33-4FAE-B4EB-7443BD8BFE9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507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>
                <a:solidFill>
                  <a:schemeClr val="tx1"/>
                </a:solidFill>
                <a:latin typeface="+mn-lt"/>
              </a:rPr>
              <a:t>Bike-sharing systems worldwide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>
                <a:solidFill>
                  <a:schemeClr val="tx1"/>
                </a:solidFill>
                <a:latin typeface="+mn-lt"/>
              </a:rPr>
              <a:t>Station based and </a:t>
            </a:r>
            <a:r>
              <a:rPr lang="en-US" baseline="0" dirty="0" err="1">
                <a:solidFill>
                  <a:schemeClr val="tx1"/>
                </a:solidFill>
                <a:latin typeface="+mn-lt"/>
              </a:rPr>
              <a:t>dockless</a:t>
            </a:r>
            <a:r>
              <a:rPr lang="en-US" baseline="0" dirty="0">
                <a:solidFill>
                  <a:schemeClr val="tx1"/>
                </a:solidFill>
                <a:latin typeface="+mn-lt"/>
              </a:rPr>
              <a:t> categories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</a:rPr>
              <a:t>Rent and return option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2A11F-2F33-4FAE-B4EB-7443BD8BFE9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162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2A11F-2F33-4FAE-B4EB-7443BD8BFE98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5036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2A11F-2F33-4FAE-B4EB-7443BD8BFE98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9886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2A11F-2F33-4FAE-B4EB-7443BD8BFE98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733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Taxonomy</a:t>
            </a:r>
            <a:r>
              <a:rPr lang="de-DE" dirty="0"/>
              <a:t>? – Classification: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Biology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Find </a:t>
            </a:r>
            <a:r>
              <a:rPr lang="de-DE" dirty="0" err="1"/>
              <a:t>connecting</a:t>
            </a:r>
            <a:r>
              <a:rPr lang="de-DE" dirty="0"/>
              <a:t> </a:t>
            </a:r>
            <a:r>
              <a:rPr lang="de-DE" dirty="0" err="1"/>
              <a:t>criteria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sort</a:t>
            </a:r>
            <a:r>
              <a:rPr lang="de-DE" dirty="0"/>
              <a:t> </a:t>
            </a:r>
            <a:r>
              <a:rPr lang="de-DE" dirty="0" err="1"/>
              <a:t>ito</a:t>
            </a:r>
            <a:r>
              <a:rPr lang="de-DE" dirty="0"/>
              <a:t> </a:t>
            </a:r>
            <a:r>
              <a:rPr lang="de-DE" dirty="0" err="1"/>
              <a:t>classes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2A11F-2F33-4FAE-B4EB-7443BD8BFE98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945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000" dirty="0"/>
              <a:t>Main </a:t>
            </a:r>
            <a:r>
              <a:rPr lang="de-DE" sz="1000" dirty="0" err="1"/>
              <a:t>classifications</a:t>
            </a:r>
            <a:r>
              <a:rPr lang="de-DE" sz="1000" dirty="0"/>
              <a:t>: Problem </a:t>
            </a:r>
            <a:r>
              <a:rPr lang="de-DE" sz="1000" dirty="0" err="1"/>
              <a:t>Types</a:t>
            </a:r>
            <a:r>
              <a:rPr lang="de-DE" sz="1000" dirty="0"/>
              <a:t> and </a:t>
            </a:r>
            <a:r>
              <a:rPr lang="de-DE" sz="1000" dirty="0" err="1"/>
              <a:t>Optimization</a:t>
            </a:r>
            <a:r>
              <a:rPr lang="de-DE" sz="1000" dirty="0"/>
              <a:t> </a:t>
            </a:r>
            <a:r>
              <a:rPr lang="de-DE" sz="1000" dirty="0" err="1"/>
              <a:t>Types</a:t>
            </a:r>
            <a:endParaRPr lang="de-DE" sz="1000" dirty="0"/>
          </a:p>
          <a:p>
            <a:r>
              <a:rPr lang="de-DE" sz="1000" dirty="0"/>
              <a:t>Problems!</a:t>
            </a:r>
          </a:p>
          <a:p>
            <a:r>
              <a:rPr lang="de-DE" sz="1000" dirty="0"/>
              <a:t>17 x Imbalance </a:t>
            </a:r>
            <a:r>
              <a:rPr lang="de-DE" sz="1000" dirty="0" err="1"/>
              <a:t>of</a:t>
            </a:r>
            <a:r>
              <a:rPr lang="de-DE" sz="1000" dirty="0"/>
              <a:t> Supply and Demand !</a:t>
            </a:r>
            <a:r>
              <a:rPr lang="de-DE" sz="1000" dirty="0" err="1"/>
              <a:t>central</a:t>
            </a:r>
            <a:r>
              <a:rPr lang="de-DE" sz="1000" dirty="0"/>
              <a:t> </a:t>
            </a:r>
          </a:p>
          <a:p>
            <a:r>
              <a:rPr lang="de-DE" sz="1000" dirty="0"/>
              <a:t>15 x Traffic Pattern</a:t>
            </a:r>
          </a:p>
          <a:p>
            <a:r>
              <a:rPr lang="de-DE" sz="1000" dirty="0"/>
              <a:t>8x Operational </a:t>
            </a:r>
            <a:r>
              <a:rPr lang="de-DE" sz="1000" dirty="0" err="1"/>
              <a:t>Inefficiencies</a:t>
            </a:r>
            <a:endParaRPr lang="de-DE" sz="1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 dirty="0" err="1"/>
              <a:t>Optimization</a:t>
            </a:r>
            <a:r>
              <a:rPr lang="de-DE" sz="1000" dirty="0"/>
              <a:t> </a:t>
            </a:r>
            <a:r>
              <a:rPr lang="de-DE" sz="1000" dirty="0" err="1"/>
              <a:t>Types</a:t>
            </a:r>
            <a:r>
              <a:rPr lang="de-DE" sz="1000" dirty="0"/>
              <a:t>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 dirty="0"/>
              <a:t>9x Mixed and Linear Integer </a:t>
            </a:r>
            <a:r>
              <a:rPr lang="de-DE" sz="1000" dirty="0" err="1"/>
              <a:t>Programming</a:t>
            </a:r>
            <a:endParaRPr lang="de-DE" sz="1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 dirty="0"/>
              <a:t>6x Clustering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00" dirty="0"/>
              <a:t>4x </a:t>
            </a:r>
            <a:r>
              <a:rPr lang="de-DE" sz="1000" dirty="0" err="1"/>
              <a:t>Neural</a:t>
            </a:r>
            <a:r>
              <a:rPr lang="de-DE" sz="1000" dirty="0"/>
              <a:t> Networks</a:t>
            </a:r>
          </a:p>
          <a:p>
            <a:endParaRPr lang="de-DE" sz="1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In </a:t>
            </a:r>
            <a:r>
              <a:rPr lang="de-DE" sz="1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the</a:t>
            </a:r>
            <a:r>
              <a:rPr lang="de-DE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DE" sz="1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following</a:t>
            </a:r>
            <a:r>
              <a:rPr lang="de-DE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DE" sz="1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slides</a:t>
            </a:r>
            <a:r>
              <a:rPr lang="de-DE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DE" sz="1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we</a:t>
            </a:r>
            <a:r>
              <a:rPr lang="de-DE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will </a:t>
            </a:r>
            <a:r>
              <a:rPr lang="de-DE" sz="1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discuss</a:t>
            </a:r>
            <a:r>
              <a:rPr lang="de-DE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DE" sz="1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the</a:t>
            </a:r>
            <a:r>
              <a:rPr lang="de-DE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DE" sz="1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important</a:t>
            </a:r>
            <a:r>
              <a:rPr lang="de-DE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de-DE" sz="1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characteristics</a:t>
            </a:r>
            <a:r>
              <a:rPr lang="de-DE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…</a:t>
            </a:r>
            <a:endParaRPr lang="de-DE" sz="1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2A11F-2F33-4FAE-B4EB-7443BD8BFE98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132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2A11F-2F33-4FAE-B4EB-7443BD8BFE98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0118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 err="1"/>
              <a:t>Important</a:t>
            </a:r>
            <a:r>
              <a:rPr lang="de-DE" dirty="0"/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 err="1"/>
              <a:t>imbalance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Supply and Demand !</a:t>
            </a:r>
            <a:r>
              <a:rPr lang="de-DE" dirty="0" err="1"/>
              <a:t>central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basic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economy</a:t>
            </a:r>
            <a:r>
              <a:rPr lang="de-DE" dirty="0">
                <a:sym typeface="Wingdings" panose="05000000000000000000" pitchFamily="2" charset="2"/>
              </a:rPr>
              <a:t>: bike </a:t>
            </a:r>
            <a:r>
              <a:rPr lang="de-DE" dirty="0" err="1">
                <a:sym typeface="Wingdings" panose="05000000000000000000" pitchFamily="2" charset="2"/>
              </a:rPr>
              <a:t>overflow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underflow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docked</a:t>
            </a:r>
            <a:r>
              <a:rPr lang="de-DE" dirty="0">
                <a:sym typeface="Wingdings" panose="05000000000000000000" pitchFamily="2" charset="2"/>
              </a:rPr>
              <a:t> and </a:t>
            </a:r>
            <a:r>
              <a:rPr lang="de-DE" dirty="0" err="1">
                <a:sym typeface="Wingdings" panose="05000000000000000000" pitchFamily="2" charset="2"/>
              </a:rPr>
              <a:t>dockeless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unbalanced</a:t>
            </a:r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spatial</a:t>
            </a:r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distribution</a:t>
            </a:r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de-D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</a:t>
            </a:r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utilization</a:t>
            </a:r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rate: </a:t>
            </a:r>
            <a:r>
              <a:rPr lang="de-D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Important</a:t>
            </a:r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de-D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capacity</a:t>
            </a:r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points</a:t>
            </a:r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interests</a:t>
            </a:r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(POIs) </a:t>
            </a:r>
            <a:r>
              <a:rPr lang="de-D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areas</a:t>
            </a:r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interests</a:t>
            </a:r>
            <a:r>
              <a:rPr lang="de-D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(AOIs)</a:t>
            </a:r>
          </a:p>
          <a:p>
            <a:pPr marL="171450" indent="-171450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Weather</a:t>
            </a: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Road </a:t>
            </a:r>
            <a:r>
              <a:rPr lang="de-DE" dirty="0" err="1">
                <a:sym typeface="Wingdings" panose="05000000000000000000" pitchFamily="2" charset="2"/>
              </a:rPr>
              <a:t>blockage</a:t>
            </a: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Broken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destroyed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bikes</a:t>
            </a: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Other </a:t>
            </a:r>
            <a:r>
              <a:rPr lang="de-DE" dirty="0" err="1">
                <a:sym typeface="Wingdings" panose="05000000000000000000" pitchFamily="2" charset="2"/>
              </a:rPr>
              <a:t>noteable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problems</a:t>
            </a:r>
            <a:r>
              <a:rPr lang="de-DE" dirty="0">
                <a:sym typeface="Wingdings" panose="05000000000000000000" pitchFamily="2" charset="2"/>
              </a:rPr>
              <a:t>: Social </a:t>
            </a:r>
            <a:r>
              <a:rPr lang="de-DE" dirty="0" err="1">
                <a:sym typeface="Wingdings" panose="05000000000000000000" pitchFamily="2" charset="2"/>
              </a:rPr>
              <a:t>fairness</a:t>
            </a:r>
            <a:r>
              <a:rPr lang="de-DE" dirty="0">
                <a:sym typeface="Wingdings" panose="05000000000000000000" pitchFamily="2" charset="2"/>
              </a:rPr>
              <a:t> – </a:t>
            </a:r>
            <a:r>
              <a:rPr lang="de-DE" dirty="0" err="1">
                <a:sym typeface="Wingdings" panose="05000000000000000000" pitchFamily="2" charset="2"/>
              </a:rPr>
              <a:t>poorer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areas</a:t>
            </a:r>
            <a:r>
              <a:rPr lang="de-DE" dirty="0">
                <a:sym typeface="Wingdings" panose="05000000000000000000" pitchFamily="2" charset="2"/>
              </a:rPr>
              <a:t>…; Bike </a:t>
            </a:r>
            <a:r>
              <a:rPr lang="de-DE" dirty="0" err="1">
                <a:sym typeface="Wingdings" panose="05000000000000000000" pitchFamily="2" charset="2"/>
              </a:rPr>
              <a:t>reallocation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with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cars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2A11F-2F33-4FAE-B4EB-7443BD8BFE98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5534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2A11F-2F33-4FAE-B4EB-7443BD8BFE98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5945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Worldwide </a:t>
            </a:r>
            <a:r>
              <a:rPr lang="de-DE" dirty="0" err="1"/>
              <a:t>are</a:t>
            </a:r>
            <a:r>
              <a:rPr lang="de-DE" dirty="0"/>
              <a:t> BSS </a:t>
            </a:r>
            <a:r>
              <a:rPr lang="de-DE" dirty="0" err="1"/>
              <a:t>installed</a:t>
            </a:r>
            <a:r>
              <a:rPr lang="de-DE" dirty="0"/>
              <a:t>: Data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easily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– Notable: China! ~Suzhou &amp; </a:t>
            </a:r>
            <a:r>
              <a:rPr lang="de-DE" dirty="0" err="1"/>
              <a:t>Wujian</a:t>
            </a:r>
            <a:r>
              <a:rPr lang="de-DE" dirty="0"/>
              <a:t>; </a:t>
            </a:r>
            <a:r>
              <a:rPr lang="de-DE" dirty="0" err="1"/>
              <a:t>Hangzou</a:t>
            </a:r>
            <a:r>
              <a:rPr lang="de-DE" dirty="0"/>
              <a:t> 35000 Bikes; Seoul; NY; Tokyo; Paris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2A11F-2F33-4FAE-B4EB-7443BD8BFE98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1104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Bike-</a:t>
            </a:r>
            <a:r>
              <a:rPr lang="de-DE" dirty="0" err="1"/>
              <a:t>sharing</a:t>
            </a:r>
            <a:r>
              <a:rPr lang="de-DE" dirty="0"/>
              <a:t> </a:t>
            </a:r>
            <a:r>
              <a:rPr lang="de-DE" dirty="0" err="1"/>
              <a:t>station</a:t>
            </a:r>
            <a:r>
              <a:rPr lang="de-DE" dirty="0"/>
              <a:t> </a:t>
            </a:r>
            <a:r>
              <a:rPr lang="de-DE" dirty="0" err="1"/>
              <a:t>location</a:t>
            </a:r>
            <a:r>
              <a:rPr lang="de-DE" dirty="0"/>
              <a:t> – </a:t>
            </a:r>
            <a:r>
              <a:rPr lang="de-DE" dirty="0" err="1"/>
              <a:t>Authors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a </a:t>
            </a:r>
            <a:r>
              <a:rPr lang="de-DE" dirty="0" err="1"/>
              <a:t>simulation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693 </a:t>
            </a:r>
            <a:r>
              <a:rPr lang="de-DE" dirty="0" err="1"/>
              <a:t>nodes</a:t>
            </a:r>
            <a:r>
              <a:rPr lang="de-DE" dirty="0"/>
              <a:t> and 2616 </a:t>
            </a:r>
            <a:r>
              <a:rPr lang="de-DE" dirty="0" err="1"/>
              <a:t>arcs</a:t>
            </a:r>
            <a:r>
              <a:rPr lang="de-DE" dirty="0"/>
              <a:t>-  </a:t>
            </a:r>
            <a:r>
              <a:rPr lang="de-DE" dirty="0" err="1"/>
              <a:t>system</a:t>
            </a:r>
            <a:r>
              <a:rPr lang="de-DE" dirty="0"/>
              <a:t> on a 3km x 3,6km </a:t>
            </a:r>
            <a:r>
              <a:rPr lang="de-DE" dirty="0" err="1"/>
              <a:t>grid</a:t>
            </a:r>
            <a:r>
              <a:rPr lang="de-DE" dirty="0"/>
              <a:t> – 200 possible bike </a:t>
            </a:r>
            <a:r>
              <a:rPr lang="de-DE" dirty="0" err="1"/>
              <a:t>stations</a:t>
            </a:r>
            <a:r>
              <a:rPr lang="de-DE" dirty="0"/>
              <a:t> + </a:t>
            </a:r>
            <a:r>
              <a:rPr lang="de-DE" dirty="0" err="1"/>
              <a:t>limitations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optimal </a:t>
            </a:r>
            <a:r>
              <a:rPr lang="de-DE" dirty="0" err="1">
                <a:sym typeface="Wingdings" panose="05000000000000000000" pitchFamily="2" charset="2"/>
              </a:rPr>
              <a:t>distribution</a:t>
            </a:r>
            <a:r>
              <a:rPr lang="de-DE" dirty="0">
                <a:sym typeface="Wingdings" panose="05000000000000000000" pitchFamily="2" charset="2"/>
              </a:rPr>
              <a:t> and route </a:t>
            </a:r>
            <a:r>
              <a:rPr lang="de-DE" dirty="0" err="1">
                <a:sym typeface="Wingdings" panose="05000000000000000000" pitchFamily="2" charset="2"/>
              </a:rPr>
              <a:t>finding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Spatial</a:t>
            </a:r>
            <a:r>
              <a:rPr lang="de-DE" dirty="0"/>
              <a:t> „Density“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2A11F-2F33-4FAE-B4EB-7443BD8BFE98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52130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2A11F-2F33-4FAE-B4EB-7443BD8BFE98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4395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E16218-D595-A024-320E-DE961A1FB1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95450"/>
            <a:ext cx="9144000" cy="1814512"/>
          </a:xfrm>
        </p:spPr>
        <p:txBody>
          <a:bodyPr anchor="b"/>
          <a:lstStyle>
            <a:lvl1pPr algn="ctr">
              <a:defRPr sz="6000">
                <a:latin typeface="Lucida Sans" panose="020B0602030504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F29CF78-B571-1B48-1785-05395BEDB6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Lucida Sans" panose="020B0602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819CC80-5136-1EF7-8728-553312031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AC3BD-AE55-410D-B432-B22B49C7E8BB}" type="datetime1">
              <a:rPr lang="de-DE" smtClean="0"/>
              <a:t>28.09.2023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A94E7B-DCFC-BF38-CF54-2B5FF7B49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86FE8A-AE46-CE31-8C47-81168280F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EF56-F1D4-479F-8C19-FDB2BA0903BD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C117B2A-9388-6172-022A-F2CA6132D3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87406" y="366935"/>
            <a:ext cx="3014479" cy="123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17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433119-DA8B-9FE9-591A-0EE1F4280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02C8C74-2E0D-2460-DE35-C628431C66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A3A89E-E857-47C6-2DE8-7AAD9E027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96FD2-F0B8-4454-9C38-B5F645056537}" type="datetime1">
              <a:rPr lang="de-DE" smtClean="0"/>
              <a:t>28.09.2023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A82834-98B7-2C22-18F3-D42A75ED4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C17F5D-19AB-1639-665A-10236AA5E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EF56-F1D4-479F-8C19-FDB2BA0903B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3494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D56C1C3-DDC3-9DA0-1CF4-39A1103EEE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244D79B-5D7D-2952-5BF0-DA3D4E4BF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652F2A-4461-B69B-8C56-536D95769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7C435-4F5A-46DA-817E-C2A6FCB0DF40}" type="datetime1">
              <a:rPr lang="de-DE" smtClean="0"/>
              <a:t>28.09.2023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024225-9CA2-4945-94B9-AFD76A8F4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66552A-C203-6B1F-35D4-A123B8FDE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EF56-F1D4-479F-8C19-FDB2BA0903B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6723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33FD5A-7849-D085-4532-2DC1F54ED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2364"/>
          </a:xfrm>
        </p:spPr>
        <p:txBody>
          <a:bodyPr>
            <a:normAutofit/>
          </a:bodyPr>
          <a:lstStyle>
            <a:lvl1pPr>
              <a:defRPr sz="3200" b="0">
                <a:solidFill>
                  <a:srgbClr val="608EA6"/>
                </a:solidFill>
                <a:latin typeface="Lucida Sans" panose="020B0602030504020204" pitchFamily="34" charset="0"/>
              </a:defRPr>
            </a:lvl1pPr>
          </a:lstStyle>
          <a:p>
            <a:r>
              <a:rPr lang="en-US" noProof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DB9E0C-07E4-5AC8-25EA-19E9FFB7B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2401"/>
            <a:ext cx="10515600" cy="4218110"/>
          </a:xfrm>
        </p:spPr>
        <p:txBody>
          <a:bodyPr/>
          <a:lstStyle>
            <a:lvl1pPr>
              <a:defRPr>
                <a:latin typeface="Lucida Sans" panose="020B0602030504020204" pitchFamily="34" charset="0"/>
              </a:defRPr>
            </a:lvl1pPr>
            <a:lvl2pPr>
              <a:defRPr>
                <a:latin typeface="Lucida Sans" panose="020B0602030504020204" pitchFamily="34" charset="0"/>
              </a:defRPr>
            </a:lvl2pPr>
            <a:lvl3pPr>
              <a:defRPr>
                <a:latin typeface="Lucida Sans" panose="020B0602030504020204" pitchFamily="34" charset="0"/>
              </a:defRPr>
            </a:lvl3pPr>
            <a:lvl4pPr>
              <a:defRPr>
                <a:latin typeface="Lucida Sans" panose="020B0602030504020204" pitchFamily="34" charset="0"/>
              </a:defRPr>
            </a:lvl4pPr>
            <a:lvl5pPr>
              <a:defRPr>
                <a:latin typeface="Lucida Sans" panose="020B0602030504020204" pitchFamily="34" charset="0"/>
              </a:defRPr>
            </a:lvl5pPr>
          </a:lstStyle>
          <a:p>
            <a:pPr lvl="0"/>
            <a:r>
              <a:rPr lang="en-US" noProof="0"/>
              <a:t>Mastertextformat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1BFF05C-7AFC-A88E-DFA3-29024ABC38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84550" y="6356350"/>
            <a:ext cx="2743200" cy="365125"/>
          </a:xfrm>
        </p:spPr>
        <p:txBody>
          <a:bodyPr/>
          <a:lstStyle>
            <a:lvl1pPr>
              <a:defRPr>
                <a:latin typeface="Lucida Sans" panose="020B0602030504020204" pitchFamily="34" charset="0"/>
              </a:defRPr>
            </a:lvl1pPr>
          </a:lstStyle>
          <a:p>
            <a:fld id="{7D7A0B95-3D10-4F1C-B5FB-9C900B33361A}" type="datetime1">
              <a:rPr lang="en-US" noProof="0" smtClean="0"/>
              <a:pPr/>
              <a:t>9/28/2023</a:t>
            </a:fld>
            <a:endParaRPr lang="en-US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9AB384-D21F-D91E-9940-CDF3FAF43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84950" y="6356350"/>
            <a:ext cx="1568450" cy="365125"/>
          </a:xfrm>
        </p:spPr>
        <p:txBody>
          <a:bodyPr/>
          <a:lstStyle>
            <a:lvl1pPr>
              <a:defRPr>
                <a:latin typeface="Lucida Sans" panose="020B0602030504020204" pitchFamily="34" charset="0"/>
              </a:defRPr>
            </a:lvl1pPr>
          </a:lstStyle>
          <a:p>
            <a:endParaRPr lang="en-US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C1A6DE-66A7-DE65-77A9-9911F41EF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ucida Sans" panose="020B0602030504020204" pitchFamily="34" charset="0"/>
              </a:defRPr>
            </a:lvl1pPr>
          </a:lstStyle>
          <a:p>
            <a:fld id="{C5EAEF56-F1D4-479F-8C19-FDB2BA0903BD}" type="slidenum">
              <a:rPr lang="en-US" noProof="0" smtClean="0"/>
              <a:pPr/>
              <a:t>‹Nr.›</a:t>
            </a:fld>
            <a:endParaRPr lang="en-US" noProof="0"/>
          </a:p>
        </p:txBody>
      </p:sp>
      <p:cxnSp>
        <p:nvCxnSpPr>
          <p:cNvPr id="7" name="Gerade Verbindung 5">
            <a:extLst>
              <a:ext uri="{FF2B5EF4-FFF2-40B4-BE49-F238E27FC236}">
                <a16:creationId xmlns:a16="http://schemas.microsoft.com/office/drawing/2014/main" id="{1BA98898-CBAC-57CD-CBEE-0F335DEB8DD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0" y="5984904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6C94245E-E6C5-7ADB-5C1B-64FAE6A6FD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8120" y="6085348"/>
            <a:ext cx="1807465" cy="73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822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604D71-C507-448D-EC50-F8AF7C5F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696" y="1736726"/>
            <a:ext cx="10795907" cy="2852737"/>
          </a:xfrm>
        </p:spPr>
        <p:txBody>
          <a:bodyPr anchor="b"/>
          <a:lstStyle>
            <a:lvl1pPr>
              <a:defRPr sz="6000">
                <a:latin typeface="Lucida Sans" panose="020B0602030504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0101CD-FAA2-B0B0-F7FE-4359B12BE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Lucida Sans" panose="020B0602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906CAD-3510-46D2-C071-9C2F93338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99211-EF42-4F01-847F-421A1F018611}" type="datetime1">
              <a:rPr lang="de-DE" smtClean="0"/>
              <a:t>28.09.2023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A2C418-C106-9FA0-0E38-C622101D1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585412-D7F7-AFCD-E8B0-979A22A7F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EF56-F1D4-479F-8C19-FDB2BA0903B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5959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3462D1-3B6B-B8D8-82FE-7D989E1D0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7FF47B-CDC6-6365-AF31-56565551D0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C29FFA5-69D1-1FA7-8773-E34450D9D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D00306B-5040-E23B-441B-C1B96516D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6FBFC-0184-4598-A380-3F319A2CDB2C}" type="datetime1">
              <a:rPr lang="de-DE" smtClean="0"/>
              <a:t>28.09.2023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7A5A833-0F30-5E76-9DF7-6E6AEEE05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15EACFD-472C-DF44-1520-7FBAF882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EF56-F1D4-479F-8C19-FDB2BA0903B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8706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8C63A3-897D-11D8-2F2F-A85210848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7A3B11-4479-7D49-9A3B-15FF983F8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ADBCF1D-F25E-73D0-A9E2-897B488D38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FE28439-676A-5826-EB1F-770E14F45C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5A0FEDC-87CC-7B73-2B60-3CE745096D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E771833-AAF9-247C-121F-435585BFF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BC31-0FB5-422F-8723-708732A26AD5}" type="datetime1">
              <a:rPr lang="de-DE" smtClean="0"/>
              <a:t>28.09.2023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029B3A-B8EB-EE2D-3FD5-D901374D6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BC92D55-925E-A8F4-4099-6145BDF46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EF56-F1D4-479F-8C19-FDB2BA0903B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8260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8C5227-C48F-EE90-C45B-5AA711609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861807C-83D4-B608-FE80-90018EE83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00487-1AA9-4448-9D13-54FCCF32C625}" type="datetime1">
              <a:rPr lang="de-DE" smtClean="0"/>
              <a:t>28.09.2023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4A39E43-83D9-E994-0DE0-ABA1759B6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5E395D-6DED-B59E-241E-C84613158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EF56-F1D4-479F-8C19-FDB2BA0903B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7107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F9CC7BD-9074-85E4-4E05-9236EF13D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21B6-4EA2-45BB-8555-54D7CED7B40E}" type="datetime1">
              <a:rPr lang="de-DE" smtClean="0"/>
              <a:t>28.09.2023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1AF2179-1FBA-2F6A-A758-AC1771B9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FF0F3F-9009-1EC8-BA19-371530D55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EF56-F1D4-479F-8C19-FDB2BA0903B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2783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0789C7-F6CB-65EE-567C-43B0DBECF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F50FC8-8B0E-F9BA-B79F-A8CA4D450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5CE44D-8A15-6789-AF12-00F5EBDD6A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7374E82-1976-EB81-B403-A36DE93F5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E2DD6-D0F0-4117-AAF1-BE50BC8E2016}" type="datetime1">
              <a:rPr lang="de-DE" smtClean="0"/>
              <a:t>28.09.2023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9ADF3BD-491C-5B3C-E990-6950AF44A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32B646B-374C-C7BE-AD5C-36F190DF7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EF56-F1D4-479F-8C19-FDB2BA0903B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7268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A6C5F2-D4F2-0CA5-AD3F-8B3C2D9C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3BB30A5-4DD9-58A9-92A1-389F04738B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B4EB826-9D1E-0B89-BA7D-8EA61B0D2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750017B-0E57-6145-9A1C-75A01CB13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8C39C-6AE3-4F4B-BF03-F84B30646026}" type="datetime1">
              <a:rPr lang="de-DE" smtClean="0"/>
              <a:t>28.09.2023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55F86DD-A9D8-0A6A-32A2-E205B830A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B2D1D68-5C04-877D-4EF1-B4F104D29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EF56-F1D4-479F-8C19-FDB2BA0903B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1634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8E0E707-301C-5C9F-ECC4-964C6C97D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F1D16B-84A8-5776-C5F1-D524A868D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A2A6F0-FF26-56E9-D71F-F863A4DD78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1C1CC-A203-4EBB-9B73-8262D5BE8013}" type="datetime1">
              <a:rPr lang="de-DE" smtClean="0"/>
              <a:t>28.09.2023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36C08E-CA1F-13EA-AE50-B4DF1D33E4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850A28D-3F1E-BCD4-AB9B-CC9786AC5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AEF56-F1D4-479F-8C19-FDB2BA0903B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31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f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f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f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f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g"/><Relationship Id="rId7" Type="http://schemas.openxmlformats.org/officeDocument/2006/relationships/image" Target="../media/image1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0F6FB7AE-F2D6-01DD-7861-0E1FD98BBCDC}"/>
              </a:ext>
            </a:extLst>
          </p:cNvPr>
          <p:cNvSpPr/>
          <p:nvPr/>
        </p:nvSpPr>
        <p:spPr>
          <a:xfrm>
            <a:off x="0" y="5607050"/>
            <a:ext cx="12192000" cy="1250950"/>
          </a:xfrm>
          <a:prstGeom prst="rect">
            <a:avLst/>
          </a:prstGeom>
          <a:solidFill>
            <a:srgbClr val="618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2365965-D9BA-76B0-884E-1F88EC499FB8}"/>
              </a:ext>
            </a:extLst>
          </p:cNvPr>
          <p:cNvSpPr txBox="1"/>
          <p:nvPr/>
        </p:nvSpPr>
        <p:spPr>
          <a:xfrm>
            <a:off x="0" y="2356703"/>
            <a:ext cx="12192000" cy="1692771"/>
          </a:xfrm>
          <a:prstGeom prst="rect">
            <a:avLst/>
          </a:prstGeom>
          <a:gradFill>
            <a:gsLst>
              <a:gs pos="47000">
                <a:srgbClr val="618FA7"/>
              </a:gs>
              <a:gs pos="0">
                <a:srgbClr val="618FA7"/>
              </a:gs>
              <a:gs pos="89000">
                <a:schemeClr val="bg1"/>
              </a:gs>
            </a:gsLst>
            <a:lin ang="720000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Lucida Sans" panose="020B0602030504020204" pitchFamily="34" charset="0"/>
              </a:rPr>
              <a:t>Literature Review and Taxonomy on </a:t>
            </a:r>
            <a:b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Lucida Sans" panose="020B0602030504020204" pitchFamily="34" charset="0"/>
              </a:rPr>
            </a:b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Lucida Sans" panose="020B0602030504020204" pitchFamily="34" charset="0"/>
              </a:rPr>
              <a:t>Reallocation Strategies for Bike-Sharing Platforms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969BBDF-5E2F-CDB7-98D8-53830BCFF032}"/>
              </a:ext>
            </a:extLst>
          </p:cNvPr>
          <p:cNvSpPr txBox="1"/>
          <p:nvPr/>
        </p:nvSpPr>
        <p:spPr>
          <a:xfrm>
            <a:off x="296354" y="5706615"/>
            <a:ext cx="65326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i="1" dirty="0">
                <a:solidFill>
                  <a:schemeClr val="bg1"/>
                </a:solidFill>
                <a:latin typeface="Lucida Sans" panose="020B0602030504020204" pitchFamily="34" charset="0"/>
              </a:rPr>
              <a:t>Scientific Project </a:t>
            </a:r>
            <a:br>
              <a:rPr lang="de-DE" sz="1600" dirty="0">
                <a:solidFill>
                  <a:schemeClr val="bg1"/>
                </a:solidFill>
                <a:latin typeface="Lucida Sans" panose="020B0602030504020204" pitchFamily="34" charset="0"/>
              </a:rPr>
            </a:br>
            <a:r>
              <a:rPr lang="de-DE" sz="1600" dirty="0" err="1">
                <a:solidFill>
                  <a:schemeClr val="bg1"/>
                </a:solidFill>
                <a:latin typeface="Lucida Sans" panose="020B0602030504020204" pitchFamily="34" charset="0"/>
              </a:rPr>
              <a:t>Applications</a:t>
            </a:r>
            <a:r>
              <a:rPr lang="de-DE" sz="1600" dirty="0">
                <a:solidFill>
                  <a:schemeClr val="bg1"/>
                </a:solidFill>
                <a:latin typeface="Lucida Sans" panose="020B0602030504020204" pitchFamily="34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Lucida Sans" panose="020B0602030504020204" pitchFamily="34" charset="0"/>
              </a:rPr>
              <a:t>of</a:t>
            </a:r>
            <a:r>
              <a:rPr lang="de-DE" sz="1600" dirty="0">
                <a:solidFill>
                  <a:schemeClr val="bg1"/>
                </a:solidFill>
                <a:latin typeface="Lucida Sans" panose="020B0602030504020204" pitchFamily="34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Lucida Sans" panose="020B0602030504020204" pitchFamily="34" charset="0"/>
              </a:rPr>
              <a:t>Artificial</a:t>
            </a:r>
            <a:r>
              <a:rPr lang="de-DE" sz="1600" dirty="0">
                <a:solidFill>
                  <a:schemeClr val="bg1"/>
                </a:solidFill>
                <a:latin typeface="Lucida Sans" panose="020B0602030504020204" pitchFamily="34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Lucida Sans" panose="020B0602030504020204" pitchFamily="34" charset="0"/>
              </a:rPr>
              <a:t>Intelligence</a:t>
            </a:r>
            <a:endParaRPr lang="de-DE" sz="1600" dirty="0">
              <a:solidFill>
                <a:schemeClr val="bg1"/>
              </a:solidFill>
              <a:latin typeface="Lucida Sans" panose="020B0602030504020204" pitchFamily="34" charset="0"/>
            </a:endParaRPr>
          </a:p>
          <a:p>
            <a:r>
              <a:rPr lang="de-DE" sz="1600" dirty="0">
                <a:solidFill>
                  <a:schemeClr val="bg1"/>
                </a:solidFill>
                <a:latin typeface="Lucida Sans" panose="020B0602030504020204" pitchFamily="34" charset="0"/>
              </a:rPr>
              <a:t>Faculty </a:t>
            </a:r>
            <a:r>
              <a:rPr lang="de-DE" sz="1600" dirty="0" err="1">
                <a:solidFill>
                  <a:schemeClr val="bg1"/>
                </a:solidFill>
                <a:latin typeface="Lucida Sans" panose="020B0602030504020204" pitchFamily="34" charset="0"/>
              </a:rPr>
              <a:t>of</a:t>
            </a:r>
            <a:r>
              <a:rPr lang="de-DE" sz="1600" dirty="0">
                <a:solidFill>
                  <a:schemeClr val="bg1"/>
                </a:solidFill>
                <a:latin typeface="Lucida Sans" panose="020B0602030504020204" pitchFamily="34" charset="0"/>
              </a:rPr>
              <a:t> Economics and Management</a:t>
            </a:r>
            <a:br>
              <a:rPr lang="de-DE" sz="1600" dirty="0">
                <a:solidFill>
                  <a:schemeClr val="bg1"/>
                </a:solidFill>
                <a:latin typeface="Lucida Sans" panose="020B0602030504020204" pitchFamily="34" charset="0"/>
              </a:rPr>
            </a:br>
            <a:r>
              <a:rPr lang="de-DE" sz="1600" dirty="0">
                <a:solidFill>
                  <a:schemeClr val="bg1"/>
                </a:solidFill>
                <a:latin typeface="Lucida Sans" panose="020B0602030504020204" pitchFamily="34" charset="0"/>
              </a:rPr>
              <a:t>Jun. Prof. Kai Heinrich</a:t>
            </a:r>
            <a:endParaRPr lang="de-DE" sz="1400" dirty="0">
              <a:solidFill>
                <a:schemeClr val="bg1"/>
              </a:solidFill>
              <a:latin typeface="Lucida Sans" panose="020B0602030504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9BF5064-9981-4AD0-8717-5847572FAC47}"/>
              </a:ext>
            </a:extLst>
          </p:cNvPr>
          <p:cNvSpPr txBox="1"/>
          <p:nvPr/>
        </p:nvSpPr>
        <p:spPr>
          <a:xfrm>
            <a:off x="6326372" y="5706615"/>
            <a:ext cx="55692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600" dirty="0" err="1">
                <a:solidFill>
                  <a:schemeClr val="bg1"/>
                </a:solidFill>
                <a:latin typeface="Lucida Sans" panose="020B0602030504020204" pitchFamily="34" charset="0"/>
              </a:rPr>
              <a:t>Md</a:t>
            </a:r>
            <a:r>
              <a:rPr lang="de-DE" sz="1600" dirty="0">
                <a:solidFill>
                  <a:schemeClr val="bg1"/>
                </a:solidFill>
                <a:latin typeface="Lucida Sans" panose="020B0602030504020204" pitchFamily="34" charset="0"/>
              </a:rPr>
              <a:t>. Ali </a:t>
            </a:r>
            <a:r>
              <a:rPr lang="de-DE" sz="1600" dirty="0" err="1">
                <a:solidFill>
                  <a:schemeClr val="bg1"/>
                </a:solidFill>
                <a:latin typeface="Lucida Sans" panose="020B0602030504020204" pitchFamily="34" charset="0"/>
              </a:rPr>
              <a:t>Azzan</a:t>
            </a:r>
            <a:r>
              <a:rPr lang="de-DE" sz="1600" dirty="0">
                <a:solidFill>
                  <a:schemeClr val="bg1"/>
                </a:solidFill>
                <a:latin typeface="Lucida Sans" panose="020B0602030504020204" pitchFamily="34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latin typeface="Lucida Sans" panose="020B0602030504020204" pitchFamily="34" charset="0"/>
              </a:rPr>
              <a:t>Esha</a:t>
            </a:r>
            <a:r>
              <a:rPr lang="de-DE" sz="1600" dirty="0">
                <a:solidFill>
                  <a:schemeClr val="bg1"/>
                </a:solidFill>
                <a:latin typeface="Lucida Sans" panose="020B0602030504020204" pitchFamily="34" charset="0"/>
              </a:rPr>
              <a:t> </a:t>
            </a:r>
            <a:br>
              <a:rPr lang="de-DE" sz="1600" dirty="0">
                <a:solidFill>
                  <a:schemeClr val="bg1"/>
                </a:solidFill>
                <a:latin typeface="Lucida Sans" panose="020B0602030504020204" pitchFamily="34" charset="0"/>
              </a:rPr>
            </a:br>
            <a:r>
              <a:rPr lang="de-DE" sz="1600" dirty="0" err="1">
                <a:solidFill>
                  <a:schemeClr val="bg1"/>
                </a:solidFill>
                <a:latin typeface="Lucida Sans" panose="020B0602030504020204" pitchFamily="34" charset="0"/>
              </a:rPr>
              <a:t>Zahed</a:t>
            </a:r>
            <a:r>
              <a:rPr lang="de-DE" sz="1600" dirty="0">
                <a:solidFill>
                  <a:schemeClr val="bg1"/>
                </a:solidFill>
                <a:latin typeface="Lucida Sans" panose="020B0602030504020204" pitchFamily="34" charset="0"/>
              </a:rPr>
              <a:t> Hossain Fahim </a:t>
            </a:r>
            <a:br>
              <a:rPr lang="de-DE" sz="1600" dirty="0">
                <a:solidFill>
                  <a:schemeClr val="bg1"/>
                </a:solidFill>
                <a:latin typeface="Lucida Sans" panose="020B0602030504020204" pitchFamily="34" charset="0"/>
              </a:rPr>
            </a:br>
            <a:r>
              <a:rPr lang="de-DE" sz="1600" dirty="0">
                <a:solidFill>
                  <a:schemeClr val="bg1"/>
                </a:solidFill>
                <a:latin typeface="Lucida Sans" panose="020B0602030504020204" pitchFamily="34" charset="0"/>
              </a:rPr>
              <a:t>Willem Franz Weiss </a:t>
            </a:r>
          </a:p>
          <a:p>
            <a:pPr algn="r"/>
            <a:r>
              <a:rPr lang="de-DE" sz="1600" dirty="0">
                <a:solidFill>
                  <a:schemeClr val="bg1"/>
                </a:solidFill>
                <a:latin typeface="Lucida Sans" panose="020B0602030504020204" pitchFamily="34" charset="0"/>
              </a:rPr>
              <a:t>5. </a:t>
            </a:r>
            <a:r>
              <a:rPr lang="de-DE" sz="1600" dirty="0" err="1">
                <a:solidFill>
                  <a:schemeClr val="bg1"/>
                </a:solidFill>
                <a:latin typeface="Lucida Sans" panose="020B0602030504020204" pitchFamily="34" charset="0"/>
              </a:rPr>
              <a:t>October</a:t>
            </a:r>
            <a:r>
              <a:rPr lang="de-DE" sz="1600" dirty="0">
                <a:solidFill>
                  <a:schemeClr val="bg1"/>
                </a:solidFill>
                <a:latin typeface="Lucida Sans" panose="020B0602030504020204" pitchFamily="34" charset="0"/>
              </a:rPr>
              <a:t> 2023</a:t>
            </a:r>
            <a:endParaRPr lang="de-DE" sz="1400" dirty="0">
              <a:solidFill>
                <a:schemeClr val="bg1"/>
              </a:solidFill>
              <a:latin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288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9FB297-44BE-1AEB-A3A4-15504E47A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EF56-F1D4-479F-8C19-FDB2BA0903BD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193057-FD2E-C171-3E1B-89DB699BD7D9}"/>
              </a:ext>
            </a:extLst>
          </p:cNvPr>
          <p:cNvSpPr txBox="1"/>
          <p:nvPr/>
        </p:nvSpPr>
        <p:spPr>
          <a:xfrm>
            <a:off x="5207779" y="2721114"/>
            <a:ext cx="5633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Data Scenarios</a:t>
            </a:r>
            <a:endParaRPr lang="en-US" b="1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09B0223-EEC4-4FC6-8EAF-27338AE0C834}"/>
              </a:ext>
            </a:extLst>
          </p:cNvPr>
          <p:cNvSpPr/>
          <p:nvPr/>
        </p:nvSpPr>
        <p:spPr>
          <a:xfrm>
            <a:off x="2300279" y="6131372"/>
            <a:ext cx="59843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dirty="0"/>
              <a:t>https://www.ionixxtech.com/resources/whitepaper-ebooks/data-aggregation-platform-development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08006ED-1893-4244-966F-C58B6F8C41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781" y="1732032"/>
            <a:ext cx="3352012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653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9FB297-44BE-1AEB-A3A4-15504E47A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EF56-F1D4-479F-8C19-FDB2BA0903BD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09B0223-EEC4-4FC6-8EAF-27338AE0C834}"/>
              </a:ext>
            </a:extLst>
          </p:cNvPr>
          <p:cNvSpPr/>
          <p:nvPr/>
        </p:nvSpPr>
        <p:spPr>
          <a:xfrm>
            <a:off x="6096000" y="5508530"/>
            <a:ext cx="127470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dirty="0"/>
              <a:t>bikesharemap.com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2D0424F-6167-4820-8DA4-A4635B710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" y="1349470"/>
            <a:ext cx="6369050" cy="4127102"/>
          </a:xfrm>
          <a:prstGeom prst="rect">
            <a:avLst/>
          </a:prstGeom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07871DA1-A06F-45DE-BB2D-B1050FC3BEC2}"/>
              </a:ext>
            </a:extLst>
          </p:cNvPr>
          <p:cNvSpPr txBox="1"/>
          <p:nvPr/>
        </p:nvSpPr>
        <p:spPr>
          <a:xfrm>
            <a:off x="1587498" y="587514"/>
            <a:ext cx="6184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08EA6"/>
                </a:solidFill>
                <a:latin typeface="Lucida Sans" panose="020B0602030504020204" pitchFamily="34" charset="0"/>
                <a:ea typeface="+mj-ea"/>
                <a:cs typeface="+mj-cs"/>
              </a:rPr>
              <a:t>Aggregated real-time data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AF219D1-15D0-4A70-848B-5FCDDA133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685800"/>
            <a:ext cx="3060702" cy="513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73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2D2F5899-4184-4913-A006-400E11C70922}"/>
              </a:ext>
            </a:extLst>
          </p:cNvPr>
          <p:cNvSpPr/>
          <p:nvPr/>
        </p:nvSpPr>
        <p:spPr>
          <a:xfrm>
            <a:off x="465719" y="6217358"/>
            <a:ext cx="2033262" cy="599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9FB297-44BE-1AEB-A3A4-15504E47A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EF56-F1D4-479F-8C19-FDB2BA0903BD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07871DA1-A06F-45DE-BB2D-B1050FC3BEC2}"/>
              </a:ext>
            </a:extLst>
          </p:cNvPr>
          <p:cNvSpPr txBox="1"/>
          <p:nvPr/>
        </p:nvSpPr>
        <p:spPr>
          <a:xfrm>
            <a:off x="139699" y="41414"/>
            <a:ext cx="4121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08EA6"/>
                </a:solidFill>
                <a:latin typeface="Lucida Sans" panose="020B0602030504020204" pitchFamily="34" charset="0"/>
                <a:ea typeface="+mj-ea"/>
                <a:cs typeface="+mj-cs"/>
              </a:rPr>
              <a:t>Simulated data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4D70ED3-AEC9-4696-AC71-5451154CFE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285"/>
          <a:stretch/>
        </p:blipFill>
        <p:spPr>
          <a:xfrm>
            <a:off x="46880" y="640642"/>
            <a:ext cx="5690999" cy="368087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61F5ACB-9B4C-44A8-8C64-4D69BE41A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469" y="749300"/>
            <a:ext cx="5258917" cy="2249478"/>
          </a:xfrm>
          <a:prstGeom prst="rect">
            <a:avLst/>
          </a:prstGeom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C6EF2E54-BCB1-40FF-9372-8297AF4A9194}"/>
              </a:ext>
            </a:extLst>
          </p:cNvPr>
          <p:cNvSpPr txBox="1"/>
          <p:nvPr/>
        </p:nvSpPr>
        <p:spPr>
          <a:xfrm>
            <a:off x="6096000" y="18025"/>
            <a:ext cx="4121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08EA6"/>
                </a:solidFill>
                <a:latin typeface="Lucida Sans" panose="020B0602030504020204" pitchFamily="34" charset="0"/>
                <a:ea typeface="+mj-ea"/>
                <a:cs typeface="+mj-cs"/>
              </a:rPr>
              <a:t>Spatial data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4DC0C937-14E1-41F6-A14A-6D6D2BC37AEE}"/>
              </a:ext>
            </a:extLst>
          </p:cNvPr>
          <p:cNvSpPr txBox="1"/>
          <p:nvPr/>
        </p:nvSpPr>
        <p:spPr>
          <a:xfrm>
            <a:off x="6272469" y="3826454"/>
            <a:ext cx="4121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08EA6"/>
                </a:solidFill>
                <a:latin typeface="Lucida Sans" panose="020B0602030504020204" pitchFamily="34" charset="0"/>
                <a:ea typeface="+mj-ea"/>
                <a:cs typeface="+mj-cs"/>
              </a:rPr>
              <a:t>Weather data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DE0C4C1-4683-4C30-BDE9-5CBB624C9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80" y="4570976"/>
            <a:ext cx="7150100" cy="192136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2549853-7651-43CA-82AB-328EB86DD3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6980" y="4570976"/>
            <a:ext cx="4906366" cy="208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17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logo of a wrench and gear&#10;&#10;Description automatically generated">
            <a:extLst>
              <a:ext uri="{FF2B5EF4-FFF2-40B4-BE49-F238E27FC236}">
                <a16:creationId xmlns:a16="http://schemas.microsoft.com/office/drawing/2014/main" id="{34E0A393-8D81-F349-045D-6E76E8B1B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33" y="1714500"/>
            <a:ext cx="2769818" cy="276981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9FB297-44BE-1AEB-A3A4-15504E47A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EF56-F1D4-479F-8C19-FDB2BA0903BD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193057-FD2E-C171-3E1B-89DB699BD7D9}"/>
              </a:ext>
            </a:extLst>
          </p:cNvPr>
          <p:cNvSpPr txBox="1"/>
          <p:nvPr/>
        </p:nvSpPr>
        <p:spPr>
          <a:xfrm>
            <a:off x="5098311" y="2721114"/>
            <a:ext cx="5633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Optimization Approaches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51782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156AC-74AD-D878-133A-5171C7D6D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2FB87-7389-1C3B-1605-AE3EF4934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Geographical Clustering</a:t>
            </a:r>
          </a:p>
          <a:p>
            <a:pPr>
              <a:lnSpc>
                <a:spcPct val="200000"/>
              </a:lnSpc>
            </a:pPr>
            <a:r>
              <a:rPr lang="en-US" dirty="0"/>
              <a:t>Pattern-based Clustering</a:t>
            </a:r>
          </a:p>
          <a:p>
            <a:pPr>
              <a:lnSpc>
                <a:spcPct val="200000"/>
              </a:lnSpc>
            </a:pPr>
            <a:r>
              <a:rPr lang="en-US" dirty="0"/>
              <a:t>Density-Based Spatial Clustering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8DCB7F-EDC0-A73F-F22A-C2A4FC46F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EF56-F1D4-479F-8C19-FDB2BA0903BD}" type="slidenum">
              <a:rPr lang="en-US" noProof="0" smtClean="0"/>
              <a:pPr/>
              <a:t>14</a:t>
            </a:fld>
            <a:endParaRPr lang="en-US" noProof="0"/>
          </a:p>
        </p:txBody>
      </p:sp>
      <p:pic>
        <p:nvPicPr>
          <p:cNvPr id="6" name="Picture 5" descr="A diagram of a red green and black dotted line&#10;&#10;Description automatically generated">
            <a:extLst>
              <a:ext uri="{FF2B5EF4-FFF2-40B4-BE49-F238E27FC236}">
                <a16:creationId xmlns:a16="http://schemas.microsoft.com/office/drawing/2014/main" id="{424F24DD-4026-4768-238E-A916902D8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272" y="2263544"/>
            <a:ext cx="4183043" cy="287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61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43DB2-8E91-B53F-681A-191B39544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Ordinary Least Squares (OLS)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D54F4-D4BF-42EC-E21A-2D0084D07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Regression Model</a:t>
            </a:r>
          </a:p>
          <a:p>
            <a:pPr>
              <a:lnSpc>
                <a:spcPct val="200000"/>
              </a:lnSpc>
            </a:pPr>
            <a:r>
              <a:rPr lang="en-US" dirty="0"/>
              <a:t>Process Mining Technique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716FF-A8FC-A225-B3FC-97F96D120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EF56-F1D4-479F-8C19-FDB2BA0903BD}" type="slidenum">
              <a:rPr lang="en-US" noProof="0" smtClean="0"/>
              <a:pPr/>
              <a:t>15</a:t>
            </a:fld>
            <a:endParaRPr lang="en-US" noProof="0"/>
          </a:p>
        </p:txBody>
      </p:sp>
      <p:pic>
        <p:nvPicPr>
          <p:cNvPr id="6" name="Picture 5" descr="Diagram of process mining process&#10;&#10;Description automatically generated">
            <a:extLst>
              <a:ext uri="{FF2B5EF4-FFF2-40B4-BE49-F238E27FC236}">
                <a16:creationId xmlns:a16="http://schemas.microsoft.com/office/drawing/2014/main" id="{BC8641B8-11CB-E897-B525-481A4987F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97176"/>
            <a:ext cx="5600473" cy="463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20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4F204BD-0129-7257-91DA-1F516F4A84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2401"/>
            <a:ext cx="10811005" cy="4380048"/>
          </a:xfrm>
          <a:prstGeom prst="rect">
            <a:avLst/>
          </a:prstGeom>
          <a:effectLst>
            <a:outerShdw blurRad="11811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743DB2-8E91-B53F-681A-191B39544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D54F4-D4BF-42EC-E21A-2D0084D07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2401"/>
            <a:ext cx="10515600" cy="4218110"/>
          </a:xfrm>
        </p:spPr>
        <p:txBody>
          <a:bodyPr/>
          <a:lstStyle/>
          <a:p>
            <a:r>
              <a:rPr lang="en-US" dirty="0"/>
              <a:t>Dynamic Convolutional Neural Network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 Acquisition layer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 Data processing layer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 DCNN layer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 Data Visualization layer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716FF-A8FC-A225-B3FC-97F96D120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EF56-F1D4-479F-8C19-FDB2BA0903BD}" type="slidenum">
              <a:rPr lang="en-US" noProof="0" smtClean="0"/>
              <a:pPr/>
              <a:t>16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0656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43DB2-8E91-B53F-681A-191B39544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Gradient-Boosted Regression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D54F4-D4BF-42EC-E21A-2D0084D07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Regression Tree</a:t>
            </a:r>
          </a:p>
          <a:p>
            <a:pPr>
              <a:lnSpc>
                <a:spcPct val="200000"/>
              </a:lnSpc>
            </a:pPr>
            <a:r>
              <a:rPr lang="en-US" dirty="0"/>
              <a:t>Gradient Descent Optimization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716FF-A8FC-A225-B3FC-97F96D120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EF56-F1D4-479F-8C19-FDB2BA0903BD}" type="slidenum">
              <a:rPr lang="en-US" noProof="0" smtClean="0"/>
              <a:pPr/>
              <a:t>17</a:t>
            </a:fld>
            <a:endParaRPr lang="en-US" noProof="0"/>
          </a:p>
        </p:txBody>
      </p:sp>
      <p:pic>
        <p:nvPicPr>
          <p:cNvPr id="6" name="Picture 5" descr="A drawing of a group of broccoli&#10;&#10;Description automatically generated">
            <a:extLst>
              <a:ext uri="{FF2B5EF4-FFF2-40B4-BE49-F238E27FC236}">
                <a16:creationId xmlns:a16="http://schemas.microsoft.com/office/drawing/2014/main" id="{233CCDFC-529B-420F-6F93-1C8FB6A62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299" y="1769556"/>
            <a:ext cx="3038901" cy="306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80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riding a bicycle&#10;&#10;Description automatically generated">
            <a:extLst>
              <a:ext uri="{FF2B5EF4-FFF2-40B4-BE49-F238E27FC236}">
                <a16:creationId xmlns:a16="http://schemas.microsoft.com/office/drawing/2014/main" id="{D0A74432-C268-FC54-F707-BAA0097924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422400"/>
            <a:ext cx="10515600" cy="40131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398F64-D6A6-84CA-037B-FD5BBF01D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C81C3-7590-6C77-F00B-6482845C7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en-US" dirty="0"/>
              <a:t>Studied 30 research papers</a:t>
            </a:r>
          </a:p>
          <a:p>
            <a:pPr>
              <a:lnSpc>
                <a:spcPct val="170000"/>
              </a:lnSpc>
            </a:pPr>
            <a:r>
              <a:rPr lang="en-US" dirty="0"/>
              <a:t>Solved the problem by using optimization approaches </a:t>
            </a:r>
          </a:p>
          <a:p>
            <a:pPr>
              <a:lnSpc>
                <a:spcPct val="170000"/>
              </a:lnSpc>
            </a:pPr>
            <a:r>
              <a:rPr lang="en-US" dirty="0"/>
              <a:t>Used real-time, simulated, weather, and spatial data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535F99-2B48-9C02-8B3D-46A2D4F5B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EF56-F1D4-479F-8C19-FDB2BA0903BD}" type="slidenum">
              <a:rPr lang="en-US" noProof="0" smtClean="0"/>
              <a:pPr/>
              <a:t>18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40475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09CC0A4-422F-2B0B-7099-6CD6A0687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EF56-F1D4-479F-8C19-FDB2BA0903BD}" type="slidenum">
              <a:rPr lang="de-DE" smtClean="0"/>
              <a:pPr/>
              <a:t>19</a:t>
            </a:fld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F81AB70-18F4-79DA-8BAA-9AF1A4374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17" y="267494"/>
            <a:ext cx="6609289" cy="1343592"/>
          </a:xfrm>
          <a:prstGeom prst="rect">
            <a:avLst/>
          </a:prstGeom>
        </p:spPr>
      </p:pic>
      <p:sp>
        <p:nvSpPr>
          <p:cNvPr id="6" name="Titel 8">
            <a:extLst>
              <a:ext uri="{FF2B5EF4-FFF2-40B4-BE49-F238E27FC236}">
                <a16:creationId xmlns:a16="http://schemas.microsoft.com/office/drawing/2014/main" id="{1907E984-2A9D-3984-44A2-B04A9FF94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687" y="3098800"/>
            <a:ext cx="5305906" cy="6604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de-DE" sz="4400" b="1" dirty="0">
                <a:solidFill>
                  <a:srgbClr val="618FA7"/>
                </a:solidFill>
              </a:rPr>
              <a:t>QUESTION SESSION</a:t>
            </a:r>
            <a:br>
              <a:rPr lang="de-DE" sz="3200" dirty="0">
                <a:solidFill>
                  <a:srgbClr val="618FA7"/>
                </a:solidFill>
              </a:rPr>
            </a:br>
            <a:endParaRPr lang="de-DE" sz="3200" dirty="0">
              <a:solidFill>
                <a:srgbClr val="618FA7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E4507B8-8C38-6F98-D008-36899D1C9D48}"/>
              </a:ext>
            </a:extLst>
          </p:cNvPr>
          <p:cNvSpPr/>
          <p:nvPr/>
        </p:nvSpPr>
        <p:spPr>
          <a:xfrm>
            <a:off x="0" y="5607050"/>
            <a:ext cx="12192000" cy="1250950"/>
          </a:xfrm>
          <a:prstGeom prst="rect">
            <a:avLst/>
          </a:prstGeom>
          <a:solidFill>
            <a:srgbClr val="618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Picture 14" descr="A person crying with his eyes closed&#10;&#10;Description automatically generated">
            <a:extLst>
              <a:ext uri="{FF2B5EF4-FFF2-40B4-BE49-F238E27FC236}">
                <a16:creationId xmlns:a16="http://schemas.microsoft.com/office/drawing/2014/main" id="{2D5870B6-C760-E105-212F-59C651A2C0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" r="1"/>
          <a:stretch/>
        </p:blipFill>
        <p:spPr>
          <a:xfrm>
            <a:off x="7443989" y="1394488"/>
            <a:ext cx="4451201" cy="406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08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3D45AA7-81C7-4816-94CA-3E36B5ED5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EF56-F1D4-479F-8C19-FDB2BA0903BD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B08D8D-6793-483A-9406-27D8DBA49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10BF003D-5F6A-485C-A9D6-D202D005F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5790" y="6005636"/>
            <a:ext cx="5171210" cy="852364"/>
          </a:xfrm>
        </p:spPr>
        <p:txBody>
          <a:bodyPr/>
          <a:lstStyle/>
          <a:p>
            <a:r>
              <a:rPr lang="de-DE" dirty="0" err="1">
                <a:solidFill>
                  <a:schemeClr val="tx1"/>
                </a:solidFill>
              </a:rPr>
              <a:t>How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could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we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avoid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this</a:t>
            </a:r>
            <a:r>
              <a:rPr lang="de-DE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C41E0D1-4FC1-42B3-A25E-C5FCAC41195D}"/>
              </a:ext>
            </a:extLst>
          </p:cNvPr>
          <p:cNvSpPr/>
          <p:nvPr/>
        </p:nvSpPr>
        <p:spPr>
          <a:xfrm>
            <a:off x="0" y="81957"/>
            <a:ext cx="53168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https://asiatimes.com/2019/09/recyclers-face-mountains-of-abandoned-bikes/</a:t>
            </a:r>
          </a:p>
        </p:txBody>
      </p:sp>
    </p:spTree>
    <p:extLst>
      <p:ext uri="{BB962C8B-B14F-4D97-AF65-F5344CB8AC3E}">
        <p14:creationId xmlns:p14="http://schemas.microsoft.com/office/powerpoint/2010/main" val="164558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969015-327E-EE87-8265-62905C821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250" y="365126"/>
            <a:ext cx="9861550" cy="852364"/>
          </a:xfrm>
        </p:spPr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17342F-4C5F-0D92-D7DC-71CC4CDAE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2250" y="1319945"/>
            <a:ext cx="9861550" cy="4218110"/>
          </a:xfrm>
        </p:spPr>
        <p:txBody>
          <a:bodyPr>
            <a:normAutofit fontScale="85000" lnSpcReduction="20000"/>
          </a:bodyPr>
          <a:lstStyle/>
          <a:p>
            <a:pPr marL="571500" indent="-571500">
              <a:lnSpc>
                <a:spcPct val="170000"/>
              </a:lnSpc>
              <a:buFont typeface="+mj-lt"/>
              <a:buAutoNum type="arabicPeriod"/>
            </a:pPr>
            <a:r>
              <a:rPr lang="de-DE" dirty="0" err="1">
                <a:latin typeface="Lucida Sans" panose="020B0602030504020204" pitchFamily="34" charset="0"/>
              </a:rPr>
              <a:t>Introduction</a:t>
            </a:r>
            <a:endParaRPr lang="de-DE" dirty="0"/>
          </a:p>
          <a:p>
            <a:pPr marL="571500" indent="-571500">
              <a:lnSpc>
                <a:spcPct val="170000"/>
              </a:lnSpc>
              <a:buFont typeface="+mj-lt"/>
              <a:buAutoNum type="arabicPeriod"/>
            </a:pPr>
            <a:r>
              <a:rPr lang="de-DE" dirty="0" err="1">
                <a:latin typeface="Lucida Sans" panose="020B0602030504020204" pitchFamily="34" charset="0"/>
              </a:rPr>
              <a:t>Methodology</a:t>
            </a:r>
            <a:r>
              <a:rPr lang="de-DE" dirty="0">
                <a:latin typeface="Lucida Sans" panose="020B0602030504020204" pitchFamily="34" charset="0"/>
              </a:rPr>
              <a:t> &amp;</a:t>
            </a:r>
            <a:r>
              <a:rPr lang="de-DE" dirty="0"/>
              <a:t> </a:t>
            </a:r>
            <a:r>
              <a:rPr lang="de-DE" dirty="0" err="1"/>
              <a:t>Systematic</a:t>
            </a:r>
            <a:r>
              <a:rPr lang="de-DE" dirty="0"/>
              <a:t> </a:t>
            </a:r>
            <a:r>
              <a:rPr lang="de-DE" dirty="0" err="1"/>
              <a:t>Overview</a:t>
            </a:r>
            <a:endParaRPr lang="de-DE" dirty="0">
              <a:latin typeface="Lucida Sans" panose="020B0602030504020204" pitchFamily="34" charset="0"/>
            </a:endParaRPr>
          </a:p>
          <a:p>
            <a:pPr marL="571500" indent="-571500">
              <a:lnSpc>
                <a:spcPct val="170000"/>
              </a:lnSpc>
              <a:buFont typeface="+mj-lt"/>
              <a:buAutoNum type="arabicPeriod"/>
            </a:pPr>
            <a:r>
              <a:rPr lang="de-DE" dirty="0" err="1"/>
              <a:t>Taxonomy</a:t>
            </a:r>
            <a:r>
              <a:rPr lang="de-DE" dirty="0"/>
              <a:t> &amp; Summary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  <a:p>
            <a:pPr marL="1028700" lvl="1" indent="-571500">
              <a:lnSpc>
                <a:spcPct val="170000"/>
              </a:lnSpc>
              <a:buFont typeface="+mj-lt"/>
              <a:buAutoNum type="romanUcPeriod"/>
            </a:pPr>
            <a:r>
              <a:rPr lang="de-DE" dirty="0"/>
              <a:t>Problems</a:t>
            </a:r>
          </a:p>
          <a:p>
            <a:pPr marL="1028700" lvl="1" indent="-571500">
              <a:lnSpc>
                <a:spcPct val="170000"/>
              </a:lnSpc>
              <a:buFont typeface="+mj-lt"/>
              <a:buAutoNum type="romanUcPeriod"/>
            </a:pPr>
            <a:r>
              <a:rPr lang="de-DE" dirty="0"/>
              <a:t>Data Scenarios</a:t>
            </a:r>
          </a:p>
          <a:p>
            <a:pPr marL="1028700" lvl="1" indent="-571500">
              <a:lnSpc>
                <a:spcPct val="170000"/>
              </a:lnSpc>
              <a:buFont typeface="+mj-lt"/>
              <a:buAutoNum type="romanUcPeriod"/>
            </a:pPr>
            <a:r>
              <a:rPr lang="de-DE" dirty="0" err="1"/>
              <a:t>Optimization</a:t>
            </a:r>
            <a:r>
              <a:rPr lang="de-DE" dirty="0"/>
              <a:t> Method</a:t>
            </a:r>
          </a:p>
          <a:p>
            <a:pPr marL="571500" indent="-571500">
              <a:lnSpc>
                <a:spcPct val="170000"/>
              </a:lnSpc>
              <a:buFont typeface="+mj-lt"/>
              <a:buAutoNum type="arabicPeriod"/>
            </a:pPr>
            <a:r>
              <a:rPr lang="en-US" dirty="0">
                <a:latin typeface="Lucida Sans" panose="020B0602030504020204" pitchFamily="34" charset="0"/>
              </a:rPr>
              <a:t>Conclusion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795CFD-D091-2092-3B75-4DBC439D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EF56-F1D4-479F-8C19-FDB2BA0903BD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8190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717" y="365126"/>
            <a:ext cx="10885083" cy="85236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1"/>
                </a:solidFill>
                <a:latin typeface="+mn-lt"/>
              </a:rPr>
              <a:t>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EF56-F1D4-479F-8C19-FDB2BA0903BD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363" y="1361844"/>
            <a:ext cx="6005815" cy="4123725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891" y="1609860"/>
            <a:ext cx="6217768" cy="36833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80985" y="6287445"/>
            <a:ext cx="54335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https://www.spaceotechnologies.com/blog/top-bike-sharing-app-benefits/</a:t>
            </a:r>
          </a:p>
        </p:txBody>
      </p:sp>
    </p:spTree>
    <p:extLst>
      <p:ext uri="{BB962C8B-B14F-4D97-AF65-F5344CB8AC3E}">
        <p14:creationId xmlns:p14="http://schemas.microsoft.com/office/powerpoint/2010/main" val="4224614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211" y="268534"/>
            <a:ext cx="4300470" cy="1560266"/>
          </a:xfrm>
        </p:spPr>
        <p:txBody>
          <a:bodyPr>
            <a:normAutofit fontScale="90000"/>
          </a:bodyPr>
          <a:lstStyle/>
          <a:p>
            <a:r>
              <a:rPr lang="de-DE" sz="4000" b="1" dirty="0">
                <a:solidFill>
                  <a:schemeClr val="tx1"/>
                </a:solidFill>
                <a:latin typeface="+mn-lt"/>
              </a:rPr>
              <a:t>Methodology &amp; Systematic Overview</a:t>
            </a:r>
            <a:endParaRPr lang="en-US" sz="4000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631" y="48127"/>
            <a:ext cx="6850812" cy="674548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EF56-F1D4-479F-8C19-FDB2BA0903BD}" type="slidenum">
              <a:rPr lang="en-US" noProof="0" smtClean="0"/>
              <a:pPr/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62353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9FB297-44BE-1AEB-A3A4-15504E47A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EF56-F1D4-479F-8C19-FDB2BA0903BD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193057-FD2E-C171-3E1B-89DB699BD7D9}"/>
              </a:ext>
            </a:extLst>
          </p:cNvPr>
          <p:cNvSpPr txBox="1"/>
          <p:nvPr/>
        </p:nvSpPr>
        <p:spPr>
          <a:xfrm>
            <a:off x="7893817" y="2721114"/>
            <a:ext cx="31194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Taxonomy</a:t>
            </a:r>
            <a:endParaRPr lang="en-US" b="1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09B0223-EEC4-4FC6-8EAF-27338AE0C834}"/>
              </a:ext>
            </a:extLst>
          </p:cNvPr>
          <p:cNvSpPr/>
          <p:nvPr/>
        </p:nvSpPr>
        <p:spPr>
          <a:xfrm>
            <a:off x="2300279" y="6131372"/>
            <a:ext cx="650530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/>
              <a:t>https://facts.net/wp-content/uploads/2023/09/14-unbelievable-facts-about-vertebrate-taxonomy-1693788452.jpg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D973C8F-1197-4290-8620-A03F46548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821" y="1239067"/>
            <a:ext cx="6347282" cy="367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942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4EEE9C4-E5DE-4CDB-BD4B-3BE7A008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EF56-F1D4-479F-8C19-FDB2BA0903BD}" type="slidenum">
              <a:rPr lang="en-US" noProof="0" smtClean="0"/>
              <a:pPr/>
              <a:t>7</a:t>
            </a:fld>
            <a:endParaRPr lang="en-US" noProof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A353BB7-99D1-40B7-92CB-A1CC9C90437D}"/>
              </a:ext>
            </a:extLst>
          </p:cNvPr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15"/>
          <a:stretch/>
        </p:blipFill>
        <p:spPr bwMode="auto">
          <a:xfrm>
            <a:off x="3196537" y="233736"/>
            <a:ext cx="6281810" cy="570729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C912ED49-6D60-48E3-B493-25E504AC14AD}"/>
              </a:ext>
            </a:extLst>
          </p:cNvPr>
          <p:cNvSpPr txBox="1"/>
          <p:nvPr/>
        </p:nvSpPr>
        <p:spPr>
          <a:xfrm>
            <a:off x="359652" y="233736"/>
            <a:ext cx="25954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Our Taxonomy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50778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9FB297-44BE-1AEB-A3A4-15504E47A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EF56-F1D4-479F-8C19-FDB2BA0903BD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193057-FD2E-C171-3E1B-89DB699BD7D9}"/>
              </a:ext>
            </a:extLst>
          </p:cNvPr>
          <p:cNvSpPr txBox="1"/>
          <p:nvPr/>
        </p:nvSpPr>
        <p:spPr>
          <a:xfrm>
            <a:off x="5207779" y="2721114"/>
            <a:ext cx="5633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Problem Types</a:t>
            </a:r>
            <a:endParaRPr lang="en-US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608E040-8F3B-4E28-811E-8637896EB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576" y="1767156"/>
            <a:ext cx="2840804" cy="284080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09B0223-EEC4-4FC6-8EAF-27338AE0C834}"/>
              </a:ext>
            </a:extLst>
          </p:cNvPr>
          <p:cNvSpPr/>
          <p:nvPr/>
        </p:nvSpPr>
        <p:spPr>
          <a:xfrm>
            <a:off x="2300279" y="6131372"/>
            <a:ext cx="23455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dirty="0"/>
              <a:t>https://www.nowwhat-architexx.org/</a:t>
            </a:r>
          </a:p>
        </p:txBody>
      </p:sp>
    </p:spTree>
    <p:extLst>
      <p:ext uri="{BB962C8B-B14F-4D97-AF65-F5344CB8AC3E}">
        <p14:creationId xmlns:p14="http://schemas.microsoft.com/office/powerpoint/2010/main" val="1066973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9FB297-44BE-1AEB-A3A4-15504E47A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EF56-F1D4-479F-8C19-FDB2BA0903BD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09B0223-EEC4-4FC6-8EAF-27338AE0C834}"/>
              </a:ext>
            </a:extLst>
          </p:cNvPr>
          <p:cNvSpPr/>
          <p:nvPr/>
        </p:nvSpPr>
        <p:spPr>
          <a:xfrm>
            <a:off x="3659972" y="51512"/>
            <a:ext cx="36128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/>
              <a:t>https://blogs.baruch.cuny.edu/lifeontwowheels/files/2013/05/citibike_empty.jpg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17DF28C-659D-4027-B474-D1C39EC04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990" y="240809"/>
            <a:ext cx="4350010" cy="317985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9E16578-CEA4-40FD-AFE6-806F9DB10F8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522" y="451622"/>
            <a:ext cx="3969837" cy="2977378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791EC6BE-4F91-4A25-AAA3-F9233DED3B62}"/>
              </a:ext>
            </a:extLst>
          </p:cNvPr>
          <p:cNvSpPr/>
          <p:nvPr/>
        </p:nvSpPr>
        <p:spPr>
          <a:xfrm>
            <a:off x="7778490" y="17699"/>
            <a:ext cx="361289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/>
              <a:t>https://storage.googleapis.com/fifteen-strapi-assets/large_station_fifteen_faite_pour_durer_d747e7e8e5/large_station_fifteen_faite_pour_durer_d747e7e8e5.jpg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F1E609D-6F5E-45C0-ADBD-E49F6E8834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3" t="10096" r="7908"/>
          <a:stretch/>
        </p:blipFill>
        <p:spPr>
          <a:xfrm>
            <a:off x="0" y="3551070"/>
            <a:ext cx="3987800" cy="2464281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AE8F19B1-EDF0-49E3-A826-0F21798E5825}"/>
              </a:ext>
            </a:extLst>
          </p:cNvPr>
          <p:cNvSpPr/>
          <p:nvPr/>
        </p:nvSpPr>
        <p:spPr>
          <a:xfrm>
            <a:off x="0" y="5815296"/>
            <a:ext cx="39570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/>
              <a:t>https://coconuts.co/singapore/news/in-pics-all-the-weird-ways-singaporeans-have-mistreated-damaged-shared-bicycles/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FF35E9BD-8D3E-4D08-B954-7B600DA066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520" r="22795"/>
          <a:stretch/>
        </p:blipFill>
        <p:spPr>
          <a:xfrm>
            <a:off x="4105757" y="3535127"/>
            <a:ext cx="3802686" cy="2652350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C260C27D-4C1B-43CE-B668-39398924EF6D}"/>
              </a:ext>
            </a:extLst>
          </p:cNvPr>
          <p:cNvSpPr/>
          <p:nvPr/>
        </p:nvSpPr>
        <p:spPr>
          <a:xfrm>
            <a:off x="4082982" y="6228670"/>
            <a:ext cx="39698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/>
              <a:t>https://www.bostonglobe.com/metro/2018/07/13/dockless-bikes-keep-ending-underwater/0fymQ6I4BDjx3AXwti0knM/story.html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3A0EB2D0-FB94-491F-857A-66D089F9A2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1109" y="813482"/>
            <a:ext cx="4644000" cy="2615518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4CBDF99F-EA9A-4A84-A201-AEBE56C1C76F}"/>
              </a:ext>
            </a:extLst>
          </p:cNvPr>
          <p:cNvSpPr/>
          <p:nvPr/>
        </p:nvSpPr>
        <p:spPr>
          <a:xfrm>
            <a:off x="0" y="217147"/>
            <a:ext cx="361289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/>
              <a:t>https://www.smh.com.au/national/nsw/thousands-of-share-bikes-are-back-in-sydney-will-they-clog-the-streets-again-20230726-p5drj8.html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288A7514-E7B0-4288-8E36-70B106F4DBC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9353"/>
          <a:stretch/>
        </p:blipFill>
        <p:spPr>
          <a:xfrm>
            <a:off x="8026400" y="3538354"/>
            <a:ext cx="4165600" cy="2834515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4C3FBAB5-1085-4E41-B795-88593F57740F}"/>
              </a:ext>
            </a:extLst>
          </p:cNvPr>
          <p:cNvSpPr/>
          <p:nvPr/>
        </p:nvSpPr>
        <p:spPr>
          <a:xfrm>
            <a:off x="8025883" y="6490557"/>
            <a:ext cx="43312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/>
              <a:t>https://theconversation.com/we-analysed-100-million-bike-trips-to-reveal-where-in-the-world-cyclists-are-most-likely-to-brave-rain-and-cold-166894</a:t>
            </a:r>
          </a:p>
        </p:txBody>
      </p:sp>
      <p:sp>
        <p:nvSpPr>
          <p:cNvPr id="24" name="Pfeil: nach links und rechts 23">
            <a:extLst>
              <a:ext uri="{FF2B5EF4-FFF2-40B4-BE49-F238E27FC236}">
                <a16:creationId xmlns:a16="http://schemas.microsoft.com/office/drawing/2014/main" id="{0D4F4A81-052A-45E1-B3EB-D5243C161D34}"/>
              </a:ext>
            </a:extLst>
          </p:cNvPr>
          <p:cNvSpPr/>
          <p:nvPr/>
        </p:nvSpPr>
        <p:spPr>
          <a:xfrm>
            <a:off x="7236109" y="1631934"/>
            <a:ext cx="1079500" cy="742950"/>
          </a:xfrm>
          <a:prstGeom prst="leftRightArrow">
            <a:avLst/>
          </a:prstGeom>
          <a:solidFill>
            <a:srgbClr val="EE56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!</a:t>
            </a:r>
          </a:p>
        </p:txBody>
      </p:sp>
      <p:sp>
        <p:nvSpPr>
          <p:cNvPr id="25" name="Verbotsymbol 24">
            <a:extLst>
              <a:ext uri="{FF2B5EF4-FFF2-40B4-BE49-F238E27FC236}">
                <a16:creationId xmlns:a16="http://schemas.microsoft.com/office/drawing/2014/main" id="{CBBE981E-6D92-4141-9C9D-53E6AF0D7DC1}"/>
              </a:ext>
            </a:extLst>
          </p:cNvPr>
          <p:cNvSpPr/>
          <p:nvPr/>
        </p:nvSpPr>
        <p:spPr>
          <a:xfrm>
            <a:off x="571500" y="2644759"/>
            <a:ext cx="469900" cy="469900"/>
          </a:xfrm>
          <a:prstGeom prst="noSmoking">
            <a:avLst/>
          </a:prstGeom>
          <a:solidFill>
            <a:srgbClr val="EE56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B968077-5646-40F3-AB47-342781A77B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805" y="2489345"/>
            <a:ext cx="3910818" cy="2184844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6C432238-2061-4C08-A260-1D48A61CD785}"/>
              </a:ext>
            </a:extLst>
          </p:cNvPr>
          <p:cNvSpPr/>
          <p:nvPr/>
        </p:nvSpPr>
        <p:spPr>
          <a:xfrm>
            <a:off x="5726805" y="4274079"/>
            <a:ext cx="27688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/>
              <a:t>https://ecf.com/news-and-events/news/smarter-cycling-series-data-bike-share-bike-share</a:t>
            </a:r>
          </a:p>
        </p:txBody>
      </p:sp>
    </p:spTree>
    <p:extLst>
      <p:ext uri="{BB962C8B-B14F-4D97-AF65-F5344CB8AC3E}">
        <p14:creationId xmlns:p14="http://schemas.microsoft.com/office/powerpoint/2010/main" val="92416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604</Words>
  <Application>Microsoft Office PowerPoint</Application>
  <PresentationFormat>Breitbild</PresentationFormat>
  <Paragraphs>118</Paragraphs>
  <Slides>19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Lucida Sans</vt:lpstr>
      <vt:lpstr>Wingdings</vt:lpstr>
      <vt:lpstr>Office</vt:lpstr>
      <vt:lpstr>PowerPoint-Präsentation</vt:lpstr>
      <vt:lpstr>How could we avoid this?</vt:lpstr>
      <vt:lpstr>Agenda</vt:lpstr>
      <vt:lpstr>Introduction</vt:lpstr>
      <vt:lpstr>Methodology &amp; Systematic Overview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Clustering Algorithms</vt:lpstr>
      <vt:lpstr>Ordinary Least Squares (OLS)</vt:lpstr>
      <vt:lpstr>Neural Networks</vt:lpstr>
      <vt:lpstr>Gradient-Boosted Regression Trees</vt:lpstr>
      <vt:lpstr>Conclusion</vt:lpstr>
      <vt:lpstr>QUESTION SESSION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Willem Weiss</dc:creator>
  <cp:lastModifiedBy>po1w06_xxl@goetheuniversitaet.onmicrosoft.com</cp:lastModifiedBy>
  <cp:revision>108</cp:revision>
  <dcterms:created xsi:type="dcterms:W3CDTF">2022-12-30T18:02:29Z</dcterms:created>
  <dcterms:modified xsi:type="dcterms:W3CDTF">2023-09-28T15:34:54Z</dcterms:modified>
</cp:coreProperties>
</file>